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2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339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42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44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56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79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5847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9231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4230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423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929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692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438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677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930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851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625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350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5DD3C0-981C-4199-AB34-D5D6B4E286E5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ABFA-5184-46DB-8976-3A937386AC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1068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Die kleine (grote) rare bol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Mercurius </a:t>
            </a:r>
            <a:endParaRPr lang="nl-BE" dirty="0"/>
          </a:p>
          <a:p>
            <a:r>
              <a:rPr lang="nl-BE" sz="1400" dirty="0" smtClean="0"/>
              <a:t>Groep 2</a:t>
            </a:r>
          </a:p>
          <a:p>
            <a:endParaRPr lang="nl-BE" sz="1400" dirty="0"/>
          </a:p>
          <a:p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801304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                         Naam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Vernoemd naar een Romeinse god.</a:t>
            </a:r>
          </a:p>
          <a:p>
            <a:r>
              <a:rPr lang="nl-BE" dirty="0" smtClean="0"/>
              <a:t>God van de handel.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240" y="3811624"/>
            <a:ext cx="4173838" cy="274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6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Volgorde van de planeten.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965" y="1710550"/>
            <a:ext cx="7073013" cy="42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26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             Temperatuur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Overdag : tot wel 427 °C </a:t>
            </a:r>
          </a:p>
          <a:p>
            <a:r>
              <a:rPr lang="nl-BE" dirty="0" smtClean="0"/>
              <a:t>‘s nachts : tot wel -183°C</a:t>
            </a:r>
          </a:p>
          <a:p>
            <a:r>
              <a:rPr lang="nl-BE" dirty="0" smtClean="0"/>
              <a:t>Geen atmosfeer en korte afstand tot de zon.</a:t>
            </a:r>
          </a:p>
        </p:txBody>
      </p:sp>
    </p:spTree>
    <p:extLst>
      <p:ext uri="{BB962C8B-B14F-4D97-AF65-F5344CB8AC3E}">
        <p14:creationId xmlns:p14="http://schemas.microsoft.com/office/powerpoint/2010/main" val="210370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                     </a:t>
            </a:r>
            <a:r>
              <a:rPr lang="nl-BE" dirty="0" smtClean="0">
                <a:solidFill>
                  <a:schemeClr val="tx1"/>
                </a:solidFill>
              </a:rPr>
              <a:t>Kleur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Grijs</a:t>
            </a:r>
          </a:p>
          <a:p>
            <a:r>
              <a:rPr lang="nl-BE" dirty="0" smtClean="0"/>
              <a:t>11 spectraal filters 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83" y="2576809"/>
            <a:ext cx="5927462" cy="40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215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            Aardse planeet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oppervlak is opgebouwd uit vaste stoffen. </a:t>
            </a:r>
          </a:p>
          <a:p>
            <a:r>
              <a:rPr lang="nl-BE" dirty="0" smtClean="0"/>
              <a:t>Mercurius, Venus, Aarde en Mars.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981" y="3341433"/>
            <a:ext cx="5247042" cy="22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21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2121">
            <a:off x="7461937" y="3828681"/>
            <a:ext cx="2952750" cy="29622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386" y="452718"/>
            <a:ext cx="9404723" cy="1400530"/>
          </a:xfrm>
        </p:spPr>
        <p:txBody>
          <a:bodyPr/>
          <a:lstStyle/>
          <a:p>
            <a:r>
              <a:rPr lang="nl-BE" sz="9600" dirty="0" smtClean="0">
                <a:latin typeface="Bauhaus 93" panose="04030905020B02020C02" pitchFamily="82" charset="0"/>
              </a:rPr>
              <a:t>           </a:t>
            </a:r>
            <a:endParaRPr lang="nl-BE" sz="9600" dirty="0">
              <a:latin typeface="Bauhaus 93" panose="04030905020B02020C02" pitchFamily="82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00564">
            <a:off x="8368621" y="-127211"/>
            <a:ext cx="3080715" cy="3960919"/>
          </a:xfrm>
          <a:prstGeom prst="rect">
            <a:avLst/>
          </a:prstGeom>
        </p:spPr>
      </p:pic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735983">
            <a:off x="1015317" y="723648"/>
            <a:ext cx="2857500" cy="28575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02302">
            <a:off x="567318" y="3620980"/>
            <a:ext cx="2920701" cy="29207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2007" y="-442670"/>
            <a:ext cx="12699314" cy="73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2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</TotalTime>
  <Words>77</Words>
  <Application>Microsoft Office PowerPoint</Application>
  <PresentationFormat>Breedbeeld</PresentationFormat>
  <Paragraphs>20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Bauhaus 93</vt:lpstr>
      <vt:lpstr>Century Gothic</vt:lpstr>
      <vt:lpstr>Wingdings 3</vt:lpstr>
      <vt:lpstr>Ion</vt:lpstr>
      <vt:lpstr>Die kleine (grote) rare bol</vt:lpstr>
      <vt:lpstr>                          Naam </vt:lpstr>
      <vt:lpstr>Volgorde van de planeten.</vt:lpstr>
      <vt:lpstr>                   Temperatuur </vt:lpstr>
      <vt:lpstr>                           Kleur</vt:lpstr>
      <vt:lpstr>                  Aardse planeet </vt:lpstr>
      <vt:lpstr>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kleine (grote) rare bol</dc:title>
  <dc:creator>315</dc:creator>
  <cp:lastModifiedBy>315</cp:lastModifiedBy>
  <cp:revision>7</cp:revision>
  <dcterms:created xsi:type="dcterms:W3CDTF">2015-12-11T12:28:52Z</dcterms:created>
  <dcterms:modified xsi:type="dcterms:W3CDTF">2015-12-11T13:29:11Z</dcterms:modified>
</cp:coreProperties>
</file>