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4" Target="ppt/presentation.xml" Type="http://schemas.openxmlformats.org/officeDocument/2006/relationships/officeDocument"/><Relationship Id="rId3" Target="docProps/core.xml" Type="http://schemas.openxmlformats.org/package/2006/relationships/metadata/core-properties"/><Relationship Id="rId2" Target="docProps/app.xml" Type="http://schemas.openxmlformats.org/officeDocument/2006/relationships/extended-properties"/><Relationship Id="rId1" Target="docProps/thumbnail.jpeg" Type="http://schemas.openxmlformats.org/package/2006/relationships/metadata/thumbnai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autoAdjust="0" sz="17015"/>
    <p:restoredTop sz="94660"/>
  </p:normalViewPr>
  <p:slideViewPr>
    <p:cSldViewPr snapToGrid="0">
      <p:cViewPr varScale="1">
        <p:scale>
          <a:sx d="100" n="89"/>
          <a:sy d="100" n="89"/>
        </p:scale>
        <p:origin x="120" y="156"/>
      </p:cViewPr>
      <p:guideLst/>
    </p:cSldViewPr>
  </p:slideViewPr>
  <p:notesTextViewPr>
    <p:cViewPr>
      <p:scale>
        <a:sx d="1" n="1"/>
        <a:sy d="1" n="1"/>
      </p:scale>
      <p:origin x="0" y="0"/>
    </p:cViewPr>
  </p:notesTextViewPr>
  <p:gridSpacing cx="72008" cy="72008"/>
</p:viewPr>
</file>

<file path=ppt/_rels/presentation.xml.rels><?xml version="1.0" encoding="UTF-8" standalone="yes"?><Relationships xmlns="http://schemas.openxmlformats.org/package/2006/relationships"><Relationship Id="rId14" Target="slides/slide9.xml" Type="http://schemas.openxmlformats.org/officeDocument/2006/relationships/slide"/><Relationship Id="rId13" Target="slides/slide8.xml" Type="http://schemas.openxmlformats.org/officeDocument/2006/relationships/slide"/><Relationship Id="rId12" Target="slides/slide7.xml" Type="http://schemas.openxmlformats.org/officeDocument/2006/relationships/slide"/><Relationship Id="rId11" Target="slides/slide6.xml" Type="http://schemas.openxmlformats.org/officeDocument/2006/relationships/slide"/><Relationship Id="rId10" Target="slides/slide5.xml" Type="http://schemas.openxmlformats.org/officeDocument/2006/relationships/slide"/><Relationship Id="rId9" Target="slides/slide4.xml" Type="http://schemas.openxmlformats.org/officeDocument/2006/relationships/slide"/><Relationship Id="rId8" Target="slides/slide3.xml" Type="http://schemas.openxmlformats.org/officeDocument/2006/relationships/slide"/><Relationship Id="rId7" Target="slides/slide2.xml" Type="http://schemas.openxmlformats.org/officeDocument/2006/relationships/slide"/><Relationship Id="rId6" Target="slides/slide1.xml" Type="http://schemas.openxmlformats.org/officeDocument/2006/relationships/slide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" Target="viewProps.xml" Type="http://schemas.openxmlformats.org/officeDocument/2006/relationships/viewProps"/><Relationship Id="rId1" Target="theme/theme1.xml" Type="http://schemas.openxmlformats.org/officeDocument/2006/relationships/theme"/></Relationship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anchor="t" numCol="1" wrap="none">
            <a:normAutofit/>
          </a:bodyPr>
          <a:lstStyle>
            <a:lvl1pPr algn="r">
              <a:defRPr b="0" spc="-300" sz="96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r="5400000" dist="342900" rotWithShape="0" sy="-2000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altLang="nl-NL" lang="nl-NL" smtClean="0"/>
              <a:t>Klik om de stijl te bewerken</a:t>
            </a:r>
            <a:endParaRPr dirty="0"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2209799" y="3694375"/>
            <a:ext cx="9144000" cy="754025"/>
          </a:xfrm>
        </p:spPr>
        <p:txBody>
          <a:bodyPr anchor="b" numCol="1">
            <a:normAutofit/>
          </a:bodyPr>
          <a:lstStyle>
            <a:lvl1pPr algn="r" indent="0" marL="0">
              <a:buNone/>
              <a:defRPr b="0" sz="3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nl-NL" lang="nl-NL" smtClean="0"/>
              <a:t>Klik om de ondertitelstijl van het model te bewerken</a:t>
            </a:r>
            <a:endParaRPr dirty="0"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ECD19FB2-3AAB-4D03-B13A-2960828C78E3}" type="datetimeFigureOut">
              <a:rPr dirty="0" lang="en-US"/>
              <a:t>12/11/2015</a:t>
            </a:fld>
            <a:endParaRPr dirty="0"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r>
              <a:rPr dirty="0"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6D22F896-40B5-4ADD-8801-0D06FADFA095}" type="slidenum">
              <a:rPr dirty="0" lang="en-US"/>
              <a:pPr/>
              <a:t>‹nr.›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 numCol="1"/>
          <a:lstStyle>
            <a:lvl1pPr>
              <a:defRPr sz="3200"/>
            </a:lvl1pPr>
          </a:lstStyle>
          <a:p>
            <a:r>
              <a:rPr altLang="nl-NL" lang="nl-NL" smtClean="0"/>
              <a:t>Klik om de stijl te bewerken</a:t>
            </a:r>
            <a:endParaRPr dirty="0"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idx="1" type="pic"/>
          </p:nvPr>
        </p:nvSpPr>
        <p:spPr>
          <a:xfrm>
            <a:off x="839788" y="987425"/>
            <a:ext cx="10515600" cy="3379735"/>
          </a:xfrm>
        </p:spPr>
        <p:txBody>
          <a:bodyPr anchor="t"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nl-NL" lang="nl-NL" smtClean="0"/>
              <a:t>Klik op het pictogram als u een afbeelding wilt toevoegen</a:t>
            </a:r>
            <a:endParaRPr dirty="0"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839788" y="5186516"/>
            <a:ext cx="10514012" cy="682472"/>
          </a:xfrm>
        </p:spPr>
        <p:txBody>
          <a:bodyPr numCol="1"/>
          <a:lstStyle>
            <a:lvl1pPr indent="0" marL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nl-NL"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1B80C674-7DFC-42FE-B9CD-82963CDB1557}" type="datetimeFigureOut">
              <a:rPr dirty="0" lang="en-US"/>
              <a:t>12/11/2015</a:t>
            </a:fld>
            <a:endParaRPr dirty="0"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r>
              <a:rPr dirty="0"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6D22F896-40B5-4ADD-8801-0D06FADFA095}" type="slidenum">
              <a:rPr dirty="0" lang="en-US"/>
              <a:t>‹nr.›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 numCol="1"/>
          <a:lstStyle>
            <a:lvl1pPr>
              <a:defRPr sz="3200"/>
            </a:lvl1pPr>
          </a:lstStyle>
          <a:p>
            <a:r>
              <a:rPr altLang="nl-NL" lang="nl-NL" smtClean="0"/>
              <a:t>Klik om de stijl te bewerken</a:t>
            </a:r>
            <a:endParaRPr dirty="0"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839788" y="4489399"/>
            <a:ext cx="10514012" cy="1501826"/>
          </a:xfrm>
        </p:spPr>
        <p:txBody>
          <a:bodyPr anchor="ctr" numCol="1"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nl-NL"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2076456F-F47D-4F25-8053-2A695DA0CA7D}" type="datetimeFigureOut">
              <a:rPr dirty="0" lang="en-US"/>
              <a:t>12/11/2015</a:t>
            </a:fld>
            <a:endParaRPr dirty="0"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r>
              <a:rPr dirty="0"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6D22F896-40B5-4ADD-8801-0D06FADFA095}" type="slidenum">
              <a:rPr dirty="0" lang="en-US"/>
              <a:t>‹nr.›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 numCol="1"/>
          <a:lstStyle>
            <a:lvl1pPr>
              <a:defRPr sz="4400"/>
            </a:lvl1pPr>
          </a:lstStyle>
          <a:p>
            <a:r>
              <a:rPr altLang="nl-NL" lang="nl-NL" smtClean="0"/>
              <a:t>Klik om de stijl te bewerken</a:t>
            </a:r>
            <a:endParaRPr dirty="0" lang="en-US"/>
          </a:p>
        </p:txBody>
      </p:sp>
      <p:sp>
        <p:nvSpPr>
          <p:cNvPr id="12" name="Text Placeholder 3"/>
          <p:cNvSpPr>
            <a:spLocks noGrp="1"/>
          </p:cNvSpPr>
          <p:nvPr>
            <p:ph idx="13" sz="half" type="body"/>
          </p:nvPr>
        </p:nvSpPr>
        <p:spPr>
          <a:xfrm>
            <a:off x="1720644" y="3365557"/>
            <a:ext cx="8752299" cy="548968"/>
          </a:xfrm>
        </p:spPr>
        <p:txBody>
          <a:bodyPr anchor="t" numCol="1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nl-NL"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838200" y="4501729"/>
            <a:ext cx="10512424" cy="1489496"/>
          </a:xfrm>
        </p:spPr>
        <p:txBody>
          <a:bodyPr anchor="ctr" numCol="1">
            <a:normAutofit/>
          </a:bodyPr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nl-NL"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5D6C7379-69CC-4837-9905-BEBA22830C8A}" type="datetimeFigureOut">
              <a:rPr dirty="0" lang="en-US"/>
              <a:t>12/11/2015</a:t>
            </a:fld>
            <a:endParaRPr dirty="0"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r>
              <a:rPr dirty="0"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6D22F896-40B5-4ADD-8801-0D06FADFA095}" type="slidenum">
              <a:rPr dirty="0" lang="en-US"/>
              <a:t>‹nr.›</a:t>
            </a:fld>
            <a:endParaRPr dirty="0"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anchor="ctr" bIns="45720" lIns="91440" numCol="1" rIns="91440" rtlCol="0" tIns="45720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cmpd="sng" w="3175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dirty="0"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anchor="ctr" bIns="45720" lIns="91440" numCol="1" rIns="91440" rtlCol="0" tIns="45720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cmpd="sng" w="3175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lvl="0"/>
            <a:r>
              <a:rPr dirty="0"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 numCol="1">
            <a:normAutofit/>
          </a:bodyPr>
          <a:lstStyle>
            <a:lvl1pPr>
              <a:defRPr sz="5400"/>
            </a:lvl1pPr>
          </a:lstStyle>
          <a:p>
            <a:r>
              <a:rPr altLang="nl-NL" lang="nl-NL" smtClean="0"/>
              <a:t>Klik om de stijl te bewerken</a:t>
            </a:r>
            <a:endParaRPr dirty="0"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839788" y="4850581"/>
            <a:ext cx="10514012" cy="1140644"/>
          </a:xfrm>
        </p:spPr>
        <p:txBody>
          <a:bodyPr anchor="t" numCol="1"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nl-NL"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9EB8B7E-8AEE-4F10-BFEE-C999AD004D36}" type="datetimeFigureOut">
              <a:rPr dirty="0" lang="en-US"/>
              <a:t>12/11/2015</a:t>
            </a:fld>
            <a:endParaRPr dirty="0"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r>
              <a:rPr dirty="0"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6D22F896-40B5-4ADD-8801-0D06FADFA095}" type="slidenum">
              <a:rPr dirty="0" lang="en-US"/>
              <a:t>‹nr.›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numCol="1"/>
          <a:lstStyle/>
          <a:p>
            <a:r>
              <a:rPr altLang="nl-NL" lang="nl-NL" smtClean="0"/>
              <a:t>Klik om de stijl te bewerken</a:t>
            </a:r>
            <a:endParaRPr dirty="0" lang="en-US"/>
          </a:p>
        </p:txBody>
      </p:sp>
      <p:sp>
        <p:nvSpPr>
          <p:cNvPr id="7" name="Text Placeholder 2"/>
          <p:cNvSpPr>
            <a:spLocks noGrp="1"/>
          </p:cNvSpPr>
          <p:nvPr>
            <p:ph idx="1" type="body"/>
          </p:nvPr>
        </p:nvSpPr>
        <p:spPr>
          <a:xfrm>
            <a:off x="1337282" y="1885950"/>
            <a:ext cx="2946866" cy="576262"/>
          </a:xfrm>
        </p:spPr>
        <p:txBody>
          <a:bodyPr anchor="b" numCol="1">
            <a:noAutofit/>
          </a:bodyPr>
          <a:lstStyle>
            <a:lvl1pPr indent="0" marL="0">
              <a:buNone/>
              <a:defRPr b="0" sz="2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nl-NL"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idx="15" sz="half" type="body"/>
          </p:nvPr>
        </p:nvSpPr>
        <p:spPr>
          <a:xfrm>
            <a:off x="1356798" y="2571750"/>
            <a:ext cx="2927350" cy="3589338"/>
          </a:xfrm>
        </p:spPr>
        <p:txBody>
          <a:bodyPr anchor="t" numCol="1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nl-NL"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4587994" y="1885950"/>
            <a:ext cx="2936241" cy="576262"/>
          </a:xfrm>
        </p:spPr>
        <p:txBody>
          <a:bodyPr anchor="b" bIns="45720" lIns="91440" numCol="1" rIns="91440" rtlCol="0" tIns="45720" vert="horz">
            <a:noAutofit/>
          </a:bodyPr>
          <a:lstStyle>
            <a:lvl1pPr>
              <a:buNone/>
              <a:defRPr b="0" lang="en-US" sz="2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indent="0" lvl="0" marL="0">
              <a:buNone/>
            </a:pPr>
            <a:r>
              <a:rPr altLang="nl-NL"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idx="16" sz="half" type="body"/>
          </p:nvPr>
        </p:nvSpPr>
        <p:spPr>
          <a:xfrm>
            <a:off x="4577441" y="2571750"/>
            <a:ext cx="2946794" cy="3589338"/>
          </a:xfrm>
        </p:spPr>
        <p:txBody>
          <a:bodyPr anchor="t" numCol="1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nl-NL"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idx="13" sz="quarter" type="body"/>
          </p:nvPr>
        </p:nvSpPr>
        <p:spPr>
          <a:xfrm>
            <a:off x="7829035" y="1885950"/>
            <a:ext cx="2932113" cy="576262"/>
          </a:xfrm>
        </p:spPr>
        <p:txBody>
          <a:bodyPr anchor="b" bIns="45720" lIns="91440" numCol="1" rIns="91440" rtlCol="0" tIns="45720" vert="horz">
            <a:noAutofit/>
          </a:bodyPr>
          <a:lstStyle>
            <a:lvl1pPr>
              <a:buNone/>
              <a:defRPr b="0" dirty="0" lang="en-US" sz="2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indent="0" lvl="0" marL="0">
              <a:buNone/>
            </a:pPr>
            <a:r>
              <a:rPr altLang="nl-NL"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idx="17" sz="half" type="body"/>
          </p:nvPr>
        </p:nvSpPr>
        <p:spPr>
          <a:xfrm>
            <a:off x="7829035" y="2571750"/>
            <a:ext cx="2932113" cy="3589338"/>
          </a:xfrm>
        </p:spPr>
        <p:txBody>
          <a:bodyPr anchor="t" numCol="1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nl-NL"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8668F3F9-58BC-440B-B37B-805B9055EF92}" type="datetimeFigureOut">
              <a:rPr dirty="0" lang="en-US"/>
              <a:t>12/11/2015</a:t>
            </a:fld>
            <a:endParaRPr dirty="0"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r>
              <a:rPr dirty="0"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6D22F896-40B5-4ADD-8801-0D06FADFA095}" type="slidenum">
              <a:rPr dirty="0" lang="en-US"/>
              <a:t>‹nr.›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numCol="1"/>
          <a:lstStyle/>
          <a:p>
            <a:r>
              <a:rPr altLang="nl-NL" lang="nl-NL" smtClean="0"/>
              <a:t>Klik om de stijl te bewerken</a:t>
            </a:r>
            <a:endParaRPr dirty="0" lang="en-US"/>
          </a:p>
        </p:txBody>
      </p:sp>
      <p:sp>
        <p:nvSpPr>
          <p:cNvPr id="19" name="Text Placeholder 2"/>
          <p:cNvSpPr>
            <a:spLocks noGrp="1"/>
          </p:cNvSpPr>
          <p:nvPr>
            <p:ph idx="1" type="body"/>
          </p:nvPr>
        </p:nvSpPr>
        <p:spPr>
          <a:xfrm>
            <a:off x="1332085" y="4297503"/>
            <a:ext cx="2940050" cy="576262"/>
          </a:xfrm>
        </p:spPr>
        <p:txBody>
          <a:bodyPr anchor="b" numCol="1">
            <a:noAutofit/>
          </a:bodyPr>
          <a:lstStyle>
            <a:lvl1pPr indent="0" marL="0">
              <a:buNone/>
              <a:defRPr b="0" sz="24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nl-NL"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ChangeAspect="1" noGrp="1"/>
          </p:cNvSpPr>
          <p:nvPr>
            <p:ph idx="15" type="pic"/>
          </p:nvPr>
        </p:nvSpPr>
        <p:spPr>
          <a:xfrm>
            <a:off x="1332085" y="2256354"/>
            <a:ext cx="2940050" cy="1524000"/>
          </a:xfrm>
          <a:prstGeom prst="roundRect">
            <a:avLst>
              <a:gd fmla="val 1858" name="adj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 numCol="1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altLang="nl-NL" lang="nl-NL" smtClean="0"/>
              <a:t>Klik op het pictogram als u een afbeelding wilt toevoegen</a:t>
            </a:r>
            <a:endParaRPr dirty="0" lang="en-US"/>
          </a:p>
        </p:txBody>
      </p:sp>
      <p:sp>
        <p:nvSpPr>
          <p:cNvPr id="21" name="Text Placeholder 3"/>
          <p:cNvSpPr>
            <a:spLocks noGrp="1"/>
          </p:cNvSpPr>
          <p:nvPr>
            <p:ph idx="18" sz="half" type="body"/>
          </p:nvPr>
        </p:nvSpPr>
        <p:spPr>
          <a:xfrm>
            <a:off x="1332085" y="4873765"/>
            <a:ext cx="2940050" cy="659189"/>
          </a:xfrm>
        </p:spPr>
        <p:txBody>
          <a:bodyPr anchor="t" numCol="1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nl-NL"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4568997" y="4297503"/>
            <a:ext cx="2930525" cy="576262"/>
          </a:xfrm>
        </p:spPr>
        <p:txBody>
          <a:bodyPr anchor="b" numCol="1">
            <a:noAutofit/>
          </a:bodyPr>
          <a:lstStyle>
            <a:lvl1pPr indent="0" marL="0">
              <a:buNone/>
              <a:defRPr b="0" sz="24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nl-NL"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ChangeAspect="1" noGrp="1"/>
          </p:cNvSpPr>
          <p:nvPr>
            <p:ph idx="21" type="pic"/>
          </p:nvPr>
        </p:nvSpPr>
        <p:spPr>
          <a:xfrm>
            <a:off x="4568996" y="2256354"/>
            <a:ext cx="2930525" cy="1524000"/>
          </a:xfrm>
          <a:prstGeom prst="roundRect">
            <a:avLst>
              <a:gd fmla="val 1858" name="adj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 numCol="1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altLang="nl-NL" lang="nl-NL" smtClean="0"/>
              <a:t>Klik op het pictogram als u een afbeelding wilt toevoegen</a:t>
            </a:r>
            <a:endParaRPr dirty="0" lang="en-US"/>
          </a:p>
        </p:txBody>
      </p:sp>
      <p:sp>
        <p:nvSpPr>
          <p:cNvPr id="24" name="Text Placeholder 3"/>
          <p:cNvSpPr>
            <a:spLocks noGrp="1"/>
          </p:cNvSpPr>
          <p:nvPr>
            <p:ph idx="19" sz="half" type="body"/>
          </p:nvPr>
        </p:nvSpPr>
        <p:spPr>
          <a:xfrm>
            <a:off x="4567644" y="4873764"/>
            <a:ext cx="2934406" cy="659189"/>
          </a:xfrm>
        </p:spPr>
        <p:txBody>
          <a:bodyPr anchor="t" numCol="1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nl-NL"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idx="13" sz="quarter" type="body"/>
          </p:nvPr>
        </p:nvSpPr>
        <p:spPr>
          <a:xfrm>
            <a:off x="7804322" y="4297503"/>
            <a:ext cx="2932113" cy="576262"/>
          </a:xfrm>
        </p:spPr>
        <p:txBody>
          <a:bodyPr anchor="b" numCol="1">
            <a:noAutofit/>
          </a:bodyPr>
          <a:lstStyle>
            <a:lvl1pPr indent="0" marL="0">
              <a:buNone/>
              <a:defRPr b="0" sz="24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nl-NL"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ChangeAspect="1" noGrp="1"/>
          </p:cNvSpPr>
          <p:nvPr>
            <p:ph idx="22" type="pic"/>
          </p:nvPr>
        </p:nvSpPr>
        <p:spPr>
          <a:xfrm>
            <a:off x="7804321" y="2256354"/>
            <a:ext cx="2932113" cy="1524000"/>
          </a:xfrm>
          <a:prstGeom prst="roundRect">
            <a:avLst>
              <a:gd fmla="val 1858" name="adj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 numCol="1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altLang="nl-NL" lang="nl-NL" smtClean="0"/>
              <a:t>Klik op het pictogram als u een afbeelding wilt toevoegen</a:t>
            </a:r>
            <a:endParaRPr dirty="0" lang="en-US"/>
          </a:p>
        </p:txBody>
      </p:sp>
      <p:sp>
        <p:nvSpPr>
          <p:cNvPr id="27" name="Text Placeholder 3"/>
          <p:cNvSpPr>
            <a:spLocks noGrp="1"/>
          </p:cNvSpPr>
          <p:nvPr>
            <p:ph idx="20" sz="half" type="body"/>
          </p:nvPr>
        </p:nvSpPr>
        <p:spPr>
          <a:xfrm>
            <a:off x="7804197" y="4873762"/>
            <a:ext cx="2935997" cy="659189"/>
          </a:xfrm>
        </p:spPr>
        <p:txBody>
          <a:bodyPr anchor="t" numCol="1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nl-NL"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0D5A53AF-48EA-489D-8260-9DCAB666386A}" type="datetimeFigureOut">
              <a:rPr dirty="0" lang="en-US"/>
              <a:t>12/11/2015</a:t>
            </a:fld>
            <a:endParaRPr dirty="0"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r>
              <a:rPr dirty="0"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6D22F896-40B5-4ADD-8801-0D06FADFA095}" type="slidenum">
              <a:rPr dirty="0" lang="en-US"/>
              <a:t>‹nr.›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nl-NL" lang="nl-NL" smtClean="0"/>
              <a:t>Klik om de stijl te bewerken</a:t>
            </a:r>
            <a:endParaRPr dirty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altLang="nl-NL" lang="nl-NL" smtClean="0"/>
              <a:t>Klik om de modelstijlen te bewerken</a:t>
            </a:r>
          </a:p>
          <a:p>
            <a:pPr lvl="1"/>
            <a:r>
              <a:rPr altLang="nl-NL" lang="nl-NL" smtClean="0"/>
              <a:t>Tweede niveau</a:t>
            </a:r>
          </a:p>
          <a:p>
            <a:pPr lvl="2"/>
            <a:r>
              <a:rPr altLang="nl-NL" lang="nl-NL" smtClean="0"/>
              <a:t>Derde niveau</a:t>
            </a:r>
          </a:p>
          <a:p>
            <a:pPr lvl="3"/>
            <a:r>
              <a:rPr altLang="nl-NL" lang="nl-NL" smtClean="0"/>
              <a:t>Vierde niveau</a:t>
            </a:r>
          </a:p>
          <a:p>
            <a:pPr lvl="4"/>
            <a:r>
              <a:rPr altLang="nl-NL" lang="nl-NL" smtClean="0"/>
              <a:t>Vijfde niveau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0DED02AE-B9A4-47BD-AF8E-97E16144138B}" type="datetimeFigureOut">
              <a:rPr dirty="0" lang="en-US"/>
              <a:t>12/11/2015</a:t>
            </a:fld>
            <a:endParaRPr dirty="0"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r>
              <a:rPr dirty="0"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6D22F896-40B5-4ADD-8801-0D06FADFA095}" type="slidenum">
              <a:rPr dirty="0" lang="en-US"/>
              <a:t>‹nr.›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8724900" y="365125"/>
            <a:ext cx="2628900" cy="5811838"/>
          </a:xfrm>
        </p:spPr>
        <p:txBody>
          <a:bodyPr numCol="1" vert="eaVert"/>
          <a:lstStyle/>
          <a:p>
            <a:r>
              <a:rPr altLang="nl-NL" lang="nl-NL" smtClean="0"/>
              <a:t>Klik om de stijl te bewerken</a:t>
            </a:r>
            <a:endParaRPr dirty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838200" y="365125"/>
            <a:ext cx="7734300" cy="5811838"/>
          </a:xfrm>
        </p:spPr>
        <p:txBody>
          <a:bodyPr numCol="1" vert="eaVert"/>
          <a:lstStyle/>
          <a:p>
            <a:pPr lvl="0"/>
            <a:r>
              <a:rPr altLang="nl-NL" lang="nl-NL" smtClean="0"/>
              <a:t>Klik om de modelstijlen te bewerken</a:t>
            </a:r>
          </a:p>
          <a:p>
            <a:pPr lvl="1"/>
            <a:r>
              <a:rPr altLang="nl-NL" lang="nl-NL" smtClean="0"/>
              <a:t>Tweede niveau</a:t>
            </a:r>
          </a:p>
          <a:p>
            <a:pPr lvl="2"/>
            <a:r>
              <a:rPr altLang="nl-NL" lang="nl-NL" smtClean="0"/>
              <a:t>Derde niveau</a:t>
            </a:r>
          </a:p>
          <a:p>
            <a:pPr lvl="3"/>
            <a:r>
              <a:rPr altLang="nl-NL" lang="nl-NL" smtClean="0"/>
              <a:t>Vierde niveau</a:t>
            </a:r>
          </a:p>
          <a:p>
            <a:pPr lvl="4"/>
            <a:r>
              <a:rPr altLang="nl-NL" lang="nl-NL" smtClean="0"/>
              <a:t>Vijfde niveau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CF0FD78B-DB02-4362-BCDC-98A55456977C}" type="datetimeFigureOut">
              <a:rPr dirty="0" lang="en-US"/>
              <a:t>12/11/2015</a:t>
            </a:fld>
            <a:endParaRPr dirty="0"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r>
              <a:rPr dirty="0"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6D22F896-40B5-4ADD-8801-0D06FADFA095}" type="slidenum">
              <a:rPr dirty="0" lang="en-US"/>
              <a:t>‹nr.›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nl-NL" lang="nl-NL" smtClean="0"/>
              <a:t>Klik om de stijl te bewerken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altLang="nl-NL" lang="nl-NL" smtClean="0"/>
              <a:t>Klik om de modelstijlen te bewerken</a:t>
            </a:r>
          </a:p>
          <a:p>
            <a:pPr lvl="1"/>
            <a:r>
              <a:rPr altLang="nl-NL" lang="nl-NL" smtClean="0"/>
              <a:t>Tweede niveau</a:t>
            </a:r>
          </a:p>
          <a:p>
            <a:pPr lvl="2"/>
            <a:r>
              <a:rPr altLang="nl-NL" lang="nl-NL" smtClean="0"/>
              <a:t>Derde niveau</a:t>
            </a:r>
          </a:p>
          <a:p>
            <a:pPr lvl="3"/>
            <a:r>
              <a:rPr altLang="nl-NL" lang="nl-NL" smtClean="0"/>
              <a:t>Vierde niveau</a:t>
            </a:r>
          </a:p>
          <a:p>
            <a:pPr lvl="4"/>
            <a:r>
              <a:rPr altLang="nl-NL" lang="nl-NL" smtClean="0"/>
              <a:t>Vijfde niveau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99916976-5D93-46E4-A98A-FAD63E4D0EA8}" type="datetimeFigureOut">
              <a:rPr dirty="0" lang="en-US"/>
              <a:t>12/11/2015</a:t>
            </a:fld>
            <a:endParaRPr dirty="0"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r>
              <a:rPr dirty="0"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6D22F896-40B5-4ADD-8801-0D06FADFA095}" type="slidenum">
              <a:rPr dirty="0" lang="en-US"/>
              <a:t>‹nr.›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anchor="t" numCol="1" wrap="none">
            <a:normAutofit/>
          </a:bodyPr>
          <a:lstStyle>
            <a:lvl1pPr algn="l">
              <a:defRPr b="0" spc="-300" sz="96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r="5400000" dist="342900" rotWithShape="0" sy="-2000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altLang="nl-NL" lang="nl-NL" smtClean="0"/>
              <a:t>Klik om de stijl te bewerken</a:t>
            </a:r>
            <a:endParaRPr dirty="0" lang="en-US"/>
          </a:p>
        </p:txBody>
      </p:sp>
      <p:sp>
        <p:nvSpPr>
          <p:cNvPr id="8" name="Subtitle 2"/>
          <p:cNvSpPr>
            <a:spLocks noGrp="1"/>
          </p:cNvSpPr>
          <p:nvPr>
            <p:ph idx="1" type="subTitle"/>
          </p:nvPr>
        </p:nvSpPr>
        <p:spPr>
          <a:xfrm>
            <a:off x="854532" y="3693674"/>
            <a:ext cx="9144000" cy="754025"/>
          </a:xfrm>
        </p:spPr>
        <p:txBody>
          <a:bodyPr anchor="b" numCol="1">
            <a:normAutofit/>
          </a:bodyPr>
          <a:lstStyle>
            <a:lvl1pPr algn="l" indent="0" marL="0">
              <a:buNone/>
              <a:defRPr b="0" sz="3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nl-NL" lang="nl-NL" smtClean="0"/>
              <a:t>Klik om de ondertitelstijl van het model te bewerken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0F39F4F5-F4D2-4D2A-AB60-88D37ADCB869}" type="datetimeFigureOut">
              <a:rPr dirty="0" lang="en-US"/>
              <a:t>12/11/2015</a:t>
            </a:fld>
            <a:endParaRPr dirty="0"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r>
              <a:rPr dirty="0"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6D22F896-40B5-4ADD-8801-0D06FADFA095}" type="slidenum">
              <a:rPr dirty="0" lang="en-US"/>
              <a:t>‹nr.›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nl-NL" lang="nl-NL" smtClean="0"/>
              <a:t>Klik om de stijl te bewerken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1120000" y="1825625"/>
            <a:ext cx="5025216" cy="4351338"/>
          </a:xfrm>
        </p:spPr>
        <p:txBody>
          <a:bodyPr numCol="1"/>
          <a:lstStyle/>
          <a:p>
            <a:pPr lvl="0"/>
            <a:r>
              <a:rPr altLang="nl-NL" lang="nl-NL" smtClean="0"/>
              <a:t>Klik om de modelstijlen te bewerken</a:t>
            </a:r>
          </a:p>
          <a:p>
            <a:pPr lvl="1"/>
            <a:r>
              <a:rPr altLang="nl-NL" lang="nl-NL" smtClean="0"/>
              <a:t>Tweede niveau</a:t>
            </a:r>
          </a:p>
          <a:p>
            <a:pPr lvl="2"/>
            <a:r>
              <a:rPr altLang="nl-NL" lang="nl-NL" smtClean="0"/>
              <a:t>Derde niveau</a:t>
            </a:r>
          </a:p>
          <a:p>
            <a:pPr lvl="3"/>
            <a:r>
              <a:rPr altLang="nl-NL" lang="nl-NL" smtClean="0"/>
              <a:t>Vierde niveau</a:t>
            </a:r>
          </a:p>
          <a:p>
            <a:pPr lvl="4"/>
            <a:r>
              <a:rPr altLang="nl-NL" lang="nl-NL" smtClean="0"/>
              <a:t>Vijfde niveau</a:t>
            </a:r>
            <a:endParaRPr dirty="0"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6319840" y="1825625"/>
            <a:ext cx="5033960" cy="4351338"/>
          </a:xfrm>
        </p:spPr>
        <p:txBody>
          <a:bodyPr numCol="1"/>
          <a:lstStyle/>
          <a:p>
            <a:pPr lvl="0"/>
            <a:r>
              <a:rPr altLang="nl-NL" lang="nl-NL" smtClean="0"/>
              <a:t>Klik om de modelstijlen te bewerken</a:t>
            </a:r>
          </a:p>
          <a:p>
            <a:pPr lvl="1"/>
            <a:r>
              <a:rPr altLang="nl-NL" lang="nl-NL" smtClean="0"/>
              <a:t>Tweede niveau</a:t>
            </a:r>
          </a:p>
          <a:p>
            <a:pPr lvl="2"/>
            <a:r>
              <a:rPr altLang="nl-NL" lang="nl-NL" smtClean="0"/>
              <a:t>Derde niveau</a:t>
            </a:r>
          </a:p>
          <a:p>
            <a:pPr lvl="3"/>
            <a:r>
              <a:rPr altLang="nl-NL" lang="nl-NL" smtClean="0"/>
              <a:t>Vierde niveau</a:t>
            </a:r>
          </a:p>
          <a:p>
            <a:pPr lvl="4"/>
            <a:r>
              <a:rPr altLang="nl-NL" lang="nl-NL" smtClean="0"/>
              <a:t>Vijfde niveau</a:t>
            </a:r>
            <a:endParaRPr dirty="0"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D23BC6CE-6D1E-47E5-8859-F31AC5380EB2}" type="datetimeFigureOut">
              <a:rPr dirty="0" lang="en-US"/>
              <a:t>12/11/2015</a:t>
            </a:fld>
            <a:endParaRPr dirty="0"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r>
              <a:rPr dirty="0"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6D22F896-40B5-4ADD-8801-0D06FADFA095}" type="slidenum">
              <a:rPr dirty="0" lang="en-US"/>
              <a:t>‹nr.›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numCol="1"/>
          <a:lstStyle/>
          <a:p>
            <a:r>
              <a:rPr altLang="nl-NL" lang="nl-NL" smtClean="0"/>
              <a:t>Klik om de stijl te bewerken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1120000" y="1681163"/>
            <a:ext cx="5025216" cy="823912"/>
          </a:xfrm>
        </p:spPr>
        <p:txBody>
          <a:bodyPr anchor="b" numCol="1"/>
          <a:lstStyle>
            <a:lvl1pPr indent="0" marL="0">
              <a:buNone/>
              <a:defRPr b="0" sz="2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nl-NL"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1120000" y="2505075"/>
            <a:ext cx="5025216" cy="3684588"/>
          </a:xfrm>
        </p:spPr>
        <p:txBody>
          <a:bodyPr numCol="1"/>
          <a:lstStyle/>
          <a:p>
            <a:pPr lvl="0"/>
            <a:r>
              <a:rPr altLang="nl-NL" lang="nl-NL" smtClean="0"/>
              <a:t>Klik om de modelstijlen te bewerken</a:t>
            </a:r>
          </a:p>
          <a:p>
            <a:pPr lvl="1"/>
            <a:r>
              <a:rPr altLang="nl-NL" lang="nl-NL" smtClean="0"/>
              <a:t>Tweede niveau</a:t>
            </a:r>
          </a:p>
          <a:p>
            <a:pPr lvl="2"/>
            <a:r>
              <a:rPr altLang="nl-NL" lang="nl-NL" smtClean="0"/>
              <a:t>Derde niveau</a:t>
            </a:r>
          </a:p>
          <a:p>
            <a:pPr lvl="3"/>
            <a:r>
              <a:rPr altLang="nl-NL" lang="nl-NL" smtClean="0"/>
              <a:t>Vierde niveau</a:t>
            </a:r>
          </a:p>
          <a:p>
            <a:pPr lvl="4"/>
            <a:r>
              <a:rPr altLang="nl-NL" lang="nl-NL" smtClean="0"/>
              <a:t>Vijfde niveau</a:t>
            </a:r>
            <a:endParaRPr dirty="0"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6319840" y="1681163"/>
            <a:ext cx="5035548" cy="823912"/>
          </a:xfrm>
        </p:spPr>
        <p:txBody>
          <a:bodyPr anchor="b" bIns="45720" lIns="91440" numCol="1" rIns="91440" rtlCol="0" tIns="45720" vert="horz">
            <a:normAutofit/>
          </a:bodyPr>
          <a:lstStyle>
            <a:lvl1pPr>
              <a:buNone/>
              <a:defRPr b="0" lang="en-US" sz="2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indent="0" lvl="0" marL="0">
              <a:buNone/>
            </a:pPr>
            <a:r>
              <a:rPr altLang="nl-NL"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6319840" y="2505075"/>
            <a:ext cx="5035548" cy="3684588"/>
          </a:xfrm>
        </p:spPr>
        <p:txBody>
          <a:bodyPr numCol="1"/>
          <a:lstStyle/>
          <a:p>
            <a:pPr lvl="0"/>
            <a:r>
              <a:rPr altLang="nl-NL" lang="nl-NL" smtClean="0"/>
              <a:t>Klik om de modelstijlen te bewerken</a:t>
            </a:r>
          </a:p>
          <a:p>
            <a:pPr lvl="1"/>
            <a:r>
              <a:rPr altLang="nl-NL" lang="nl-NL" smtClean="0"/>
              <a:t>Tweede niveau</a:t>
            </a:r>
          </a:p>
          <a:p>
            <a:pPr lvl="2"/>
            <a:r>
              <a:rPr altLang="nl-NL" lang="nl-NL" smtClean="0"/>
              <a:t>Derde niveau</a:t>
            </a:r>
          </a:p>
          <a:p>
            <a:pPr lvl="3"/>
            <a:r>
              <a:rPr altLang="nl-NL" lang="nl-NL" smtClean="0"/>
              <a:t>Vierde niveau</a:t>
            </a:r>
          </a:p>
          <a:p>
            <a:pPr lvl="4"/>
            <a:r>
              <a:rPr altLang="nl-NL" lang="nl-NL" smtClean="0"/>
              <a:t>Vijfde niveau</a:t>
            </a:r>
            <a:endParaRPr dirty="0"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B1B4E7C4-4DA4-404D-9965-B13F2DD7D8BF}" type="datetimeFigureOut">
              <a:rPr dirty="0" lang="en-US"/>
              <a:t>12/11/2015</a:t>
            </a:fld>
            <a:endParaRPr dirty="0"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r>
              <a:rPr dirty="0"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6D22F896-40B5-4ADD-8801-0D06FADFA095}" type="slidenum">
              <a:rPr dirty="0" lang="en-US"/>
              <a:t>‹nr.›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nl-NL" lang="nl-NL" smtClean="0"/>
              <a:t>Klik om de stijl te bewerken</a:t>
            </a:r>
            <a:endParaRPr dirty="0"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76FB7AA-4A53-424F-AD41-70827B6504BA}" type="datetimeFigureOut">
              <a:rPr dirty="0" lang="en-US"/>
              <a:t>12/11/2015</a:t>
            </a:fld>
            <a:endParaRPr dirty="0"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r>
              <a:rPr dirty="0"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6D22F896-40B5-4ADD-8801-0D06FADFA095}" type="slidenum">
              <a:rPr dirty="0" lang="en-US"/>
              <a:t>‹nr.›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E7884882-FB12-4BC8-9960-9AD8104D7FAE}" type="datetimeFigureOut">
              <a:rPr dirty="0" lang="en-US"/>
              <a:t>12/11/2015</a:t>
            </a:fld>
            <a:endParaRPr dirty="0"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r>
              <a:rPr dirty="0"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6D22F896-40B5-4ADD-8801-0D06FADFA095}" type="slidenum">
              <a:rPr dirty="0" lang="en-US"/>
              <a:t>‹nr.›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 numCol="1"/>
          <a:lstStyle>
            <a:lvl1pPr>
              <a:defRPr sz="3200"/>
            </a:lvl1pPr>
          </a:lstStyle>
          <a:p>
            <a:r>
              <a:rPr altLang="nl-NL" lang="nl-NL" smtClean="0"/>
              <a:t>Klik om de stijl te bewerken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/>
          <a:p>
            <a:pPr lvl="0"/>
            <a:r>
              <a:rPr altLang="nl-NL" lang="nl-NL" smtClean="0"/>
              <a:t>Klik om de modelstijlen te bewerken</a:t>
            </a:r>
          </a:p>
          <a:p>
            <a:pPr lvl="1"/>
            <a:r>
              <a:rPr altLang="nl-NL" lang="nl-NL" smtClean="0"/>
              <a:t>Tweede niveau</a:t>
            </a:r>
          </a:p>
          <a:p>
            <a:pPr lvl="2"/>
            <a:r>
              <a:rPr altLang="nl-NL" lang="nl-NL" smtClean="0"/>
              <a:t>Derde niveau</a:t>
            </a:r>
          </a:p>
          <a:p>
            <a:pPr lvl="3"/>
            <a:r>
              <a:rPr altLang="nl-NL" lang="nl-NL" smtClean="0"/>
              <a:t>Vierde niveau</a:t>
            </a:r>
          </a:p>
          <a:p>
            <a:pPr lvl="4"/>
            <a:r>
              <a:rPr altLang="nl-NL" lang="nl-NL" smtClean="0"/>
              <a:t>Vijfde niveau</a:t>
            </a:r>
            <a:endParaRPr dirty="0"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120000" y="2057400"/>
            <a:ext cx="3652025" cy="3811588"/>
          </a:xfrm>
        </p:spPr>
        <p:txBody>
          <a:bodyPr numCol="1"/>
          <a:lstStyle>
            <a:lvl1pPr indent="0" marL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nl-NL"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7D1BD23-6E54-4D9D-AD88-A2813C73CC25}" type="datetimeFigureOut">
              <a:rPr dirty="0" lang="en-US"/>
              <a:t>12/11/2015</a:t>
            </a:fld>
            <a:endParaRPr dirty="0"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r>
              <a:rPr dirty="0"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6D22F896-40B5-4ADD-8801-0D06FADFA095}" type="slidenum">
              <a:rPr dirty="0" lang="en-US"/>
              <a:t>‹nr.›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 numCol="1"/>
          <a:lstStyle>
            <a:lvl1pPr>
              <a:defRPr sz="3200"/>
            </a:lvl1pPr>
          </a:lstStyle>
          <a:p>
            <a:r>
              <a:rPr altLang="nl-NL" lang="nl-NL" smtClean="0"/>
              <a:t>Klik om de stijl te bewerken</a:t>
            </a:r>
            <a:endParaRPr dirty="0"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idx="1" type="pic"/>
          </p:nvPr>
        </p:nvSpPr>
        <p:spPr>
          <a:xfrm>
            <a:off x="5183188" y="987425"/>
            <a:ext cx="6172200" cy="4873625"/>
          </a:xfrm>
        </p:spPr>
        <p:txBody>
          <a:bodyPr anchor="t"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nl-NL" lang="nl-NL" smtClean="0"/>
              <a:t>Klik op het pictogram als u een afbeelding wilt toevoegen</a:t>
            </a:r>
            <a:endParaRPr dirty="0"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120000" y="2057400"/>
            <a:ext cx="3652025" cy="3811588"/>
          </a:xfrm>
        </p:spPr>
        <p:txBody>
          <a:bodyPr numCol="1"/>
          <a:lstStyle>
            <a:lvl1pPr indent="0" marL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nl-NL"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1471A834-4F3C-4AF9-9C74-05EC35A0F292}" type="datetimeFigureOut">
              <a:rPr dirty="0" lang="en-US"/>
              <a:t>12/11/2015</a:t>
            </a:fld>
            <a:endParaRPr dirty="0"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r>
              <a:rPr dirty="0"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6D22F896-40B5-4ADD-8801-0D06FADFA095}" type="slidenum">
              <a:rPr dirty="0" lang="en-US"/>
              <a:t>‹nr.›</a:t>
            </a:fld>
            <a:endParaRPr dirty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9" Target="../slideLayouts/slideLayout17.xml" Type="http://schemas.openxmlformats.org/officeDocument/2006/relationships/slideLayout"/><Relationship Id="rId18" Target="../slideLayouts/slideLayout16.xml" Type="http://schemas.openxmlformats.org/officeDocument/2006/relationships/slideLayout"/><Relationship Id="rId17" Target="../slideLayouts/slideLayout15.xml" Type="http://schemas.openxmlformats.org/officeDocument/2006/relationships/slideLayout"/><Relationship Id="rId16" Target="../slideLayouts/slideLayout14.xml" Type="http://schemas.openxmlformats.org/officeDocument/2006/relationships/slideLayout"/><Relationship Id="rId15" Target="../slideLayouts/slideLayout13.xml" Type="http://schemas.openxmlformats.org/officeDocument/2006/relationships/slideLayout"/><Relationship Id="rId14" Target="../slideLayouts/slideLayout12.xml" Type="http://schemas.openxmlformats.org/officeDocument/2006/relationships/slideLayout"/><Relationship Id="rId13" Target="../slideLayouts/slideLayout11.xml" Type="http://schemas.openxmlformats.org/officeDocument/2006/relationships/slideLayout"/><Relationship Id="rId12" Target="../slideLayouts/slideLayout10.xml" Type="http://schemas.openxmlformats.org/officeDocument/2006/relationships/slideLayout"/><Relationship Id="rId11" Target="../slideLayouts/slideLayout9.xml" Type="http://schemas.openxmlformats.org/officeDocument/2006/relationships/slideLayout"/><Relationship Id="rId9" Target="../slideLayouts/slideLayout7.xml" Type="http://schemas.openxmlformats.org/officeDocument/2006/relationships/slideLayout"/><Relationship Id="rId10" Target="../slideLayouts/slideLayout8.xml" Type="http://schemas.openxmlformats.org/officeDocument/2006/relationships/slideLayout"/><Relationship Id="rId8" Target="../slideLayouts/slideLayout6.xml" Type="http://schemas.openxmlformats.org/officeDocument/2006/relationships/slideLayout"/><Relationship Id="rId7" Target="../slideLayouts/slideLayout5.xml" Type="http://schemas.openxmlformats.org/officeDocument/2006/relationships/slideLayout"/><Relationship Id="rId6" Target="../slideLayouts/slideLayout4.xml" Type="http://schemas.openxmlformats.org/officeDocument/2006/relationships/slideLayout"/><Relationship Id="rId5" Target="../slideLayouts/slideLayout3.xml" Type="http://schemas.openxmlformats.org/officeDocument/2006/relationships/slideLayout"/><Relationship Id="rId4" Target="../slideLayouts/slideLayout2.xml" Type="http://schemas.openxmlformats.org/officeDocument/2006/relationships/slideLayout"/><Relationship Id="rId3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bIns="45720" lIns="91440" numCol="1" rIns="91440" rtlCol="0" tIns="45720" vert="horz">
            <a:normAutofit/>
          </a:bodyPr>
          <a:lstStyle/>
          <a:p>
            <a:r>
              <a:rPr altLang="nl-NL" lang="nl-NL" smtClean="0"/>
              <a:t>Klik om de stijl te bewerken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bIns="45720" lIns="91440" numCol="1" rIns="91440" rtlCol="0" tIns="45720" vert="horz">
            <a:normAutofit/>
          </a:bodyPr>
          <a:lstStyle/>
          <a:p>
            <a:pPr lvl="0"/>
            <a:r>
              <a:rPr altLang="nl-NL" lang="nl-NL" smtClean="0"/>
              <a:t>Klik om de modelstijlen te bewerken</a:t>
            </a:r>
          </a:p>
          <a:p>
            <a:pPr lvl="1"/>
            <a:r>
              <a:rPr altLang="nl-NL" lang="nl-NL" smtClean="0"/>
              <a:t>Tweede niveau</a:t>
            </a:r>
          </a:p>
          <a:p>
            <a:pPr lvl="2"/>
            <a:r>
              <a:rPr altLang="nl-NL" lang="nl-NL" smtClean="0"/>
              <a:t>Derde niveau</a:t>
            </a:r>
          </a:p>
          <a:p>
            <a:pPr lvl="3"/>
            <a:r>
              <a:rPr altLang="nl-NL" lang="nl-NL" smtClean="0"/>
              <a:t>Vierde niveau</a:t>
            </a:r>
          </a:p>
          <a:p>
            <a:pPr lvl="4"/>
            <a:r>
              <a:rPr altLang="nl-NL" lang="nl-NL" smtClean="0"/>
              <a:t>Vijfde niveau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dirty="0" lang="en-US"/>
              <a:t>12/11/2015</a:t>
            </a:fld>
            <a:endParaRPr dirty="0"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dirty="0"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dirty="0" lang="en-US"/>
              <a:pPr/>
              <a:t>‹nr.›</a:t>
            </a:fld>
            <a:endParaRPr dirty="0" lang="en-US"/>
          </a:p>
        </p:txBody>
      </p:sp>
    </p:spTree>
  </p:cSld>
  <p:clrMap accent1="accent1" accent2="accent2" accent3="accent3" accent4="accent4" accent5="accent5" accent6="accent6" bg1="dk1" bg2="dk2" folHlink="folHlink" hlink="hlink" tx1="lt1" tx2="lt2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</p:sldLayoutIdLst>
  <p:hf dt="0" ftr="0" hdr="0" sldNum="0"/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b="0" kern="1200" sz="54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charset="0" panose="020B0604020202020204" pitchFamily="34" typeface="Arial"/>
        <a:buChar char="•"/>
        <a:defRPr kern="1200" sz="28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4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arget="../media/image2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2" Target="../media/image3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2" Target="../media/image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6" Target="../media/image9.png" Type="http://schemas.openxmlformats.org/officeDocument/2006/relationships/image"/><Relationship Id="rId5" Target="../media/image8.png" Type="http://schemas.openxmlformats.org/officeDocument/2006/relationships/image"/><Relationship Id="rId4" Target="../media/image7.png" Type="http://schemas.openxmlformats.org/officeDocument/2006/relationships/image"/><Relationship Id="rId3" Target="../media/image6.png" Type="http://schemas.openxmlformats.org/officeDocument/2006/relationships/image"/><Relationship Id="rId2" Target="../media/image5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2" Target="../media/image10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2" Target="../media/image1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3" Target="../media/image13.png" Type="http://schemas.openxmlformats.org/officeDocument/2006/relationships/image"/><Relationship Id="rId2" Target="../media/image1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2" Target="../media/image1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3" Target="../media/image15.png" Type="http://schemas.openxmlformats.org/officeDocument/2006/relationships/image"/><Relationship Id="rId2" Target="http://www.urania.be/" TargetMode="External" Type="http://schemas.openxmlformats.org/officeDocument/2006/relationships/hyperlink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49649" y="860216"/>
            <a:ext cx="9144000" cy="1641490"/>
          </a:xfrm>
        </p:spPr>
        <p:txBody>
          <a:bodyPr numCol="1"/>
          <a:lstStyle/>
          <a:p>
            <a:r>
              <a:rPr altLang="nl-BE" dirty="0" lang="nl-BE" smtClean="0"/>
              <a:t>Uranus, god en planeet</a:t>
            </a:r>
            <a:endParaRPr altLang="nl-BE" dirty="0" lang="nl-BE"/>
          </a:p>
        </p:txBody>
      </p:sp>
      <p:sp>
        <p:nvSpPr>
          <p:cNvPr id="3" name="Ondertitel 2"/>
          <p:cNvSpPr>
            <a:spLocks noGrp="1"/>
          </p:cNvSpPr>
          <p:nvPr>
            <p:ph idx="1" type="subTitle"/>
          </p:nvPr>
        </p:nvSpPr>
        <p:spPr>
          <a:xfrm>
            <a:off x="2801470" y="3297772"/>
            <a:ext cx="9144000" cy="3393485"/>
          </a:xfrm>
        </p:spPr>
        <p:txBody>
          <a:bodyPr numCol="1"/>
          <a:lstStyle/>
          <a:p>
            <a:endParaRPr altLang="nl-BE" dirty="0" lang="nl-BE" smtClean="0"/>
          </a:p>
          <a:p>
            <a:endParaRPr altLang="nl-BE" dirty="0" lang="nl-BE"/>
          </a:p>
          <a:p>
            <a:r>
              <a:rPr altLang="nl-BE" dirty="0" lang="nl-BE" smtClean="0"/>
              <a:t>Axel, Frederique en </a:t>
            </a:r>
            <a:r>
              <a:rPr altLang="nl-BE" dirty="0" err="1" lang="nl-BE" smtClean="0"/>
              <a:t>Elin</a:t>
            </a:r>
            <a:endParaRPr altLang="nl-BE" dirty="0"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859" y="2348549"/>
            <a:ext cx="5696790" cy="442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1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3196" y="500062"/>
            <a:ext cx="10209904" cy="1325563"/>
          </a:xfrm>
        </p:spPr>
        <p:txBody>
          <a:bodyPr numCol="1"/>
          <a:lstStyle/>
          <a:p>
            <a:r>
              <a:rPr altLang="nl-BE" dirty="0" lang="nl-BE" smtClean="0"/>
              <a:t>                                Uranus</a:t>
            </a:r>
            <a:endParaRPr altLang="nl-BE" dirty="0"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indent="0" marL="0">
              <a:buNone/>
            </a:pPr>
            <a:r>
              <a:rPr altLang="nl-BE" dirty="0" lang="nl-BE" smtClean="0"/>
              <a:t>Planeet</a:t>
            </a:r>
          </a:p>
          <a:p>
            <a:pPr indent="0" marL="0">
              <a:buNone/>
            </a:pPr>
            <a:r>
              <a:rPr altLang="nl-BE" dirty="0" lang="nl-BE" smtClean="0"/>
              <a:t>God </a:t>
            </a:r>
          </a:p>
          <a:p>
            <a:pPr indent="0" marL="0">
              <a:buNone/>
            </a:pPr>
            <a:r>
              <a:rPr altLang="nl-BE" dirty="0" lang="nl-BE" smtClean="0"/>
              <a:t>Blauwe kleur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970" y="2090218"/>
            <a:ext cx="6250192" cy="434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41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36838" y="365125"/>
            <a:ext cx="8416962" cy="1325563"/>
          </a:xfrm>
        </p:spPr>
        <p:txBody>
          <a:bodyPr numCol="1"/>
          <a:lstStyle/>
          <a:p>
            <a:r>
              <a:rPr altLang="nl-BE" dirty="0" lang="nl-BE" smtClean="0"/>
              <a:t>Uranus ontdekking</a:t>
            </a:r>
            <a:endParaRPr altLang="nl-BE" dirty="0"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indent="0" marL="0">
              <a:buNone/>
            </a:pPr>
            <a:r>
              <a:rPr altLang="nl-BE" dirty="0" lang="nl-BE" smtClean="0"/>
              <a:t>Ontdekt in 1690</a:t>
            </a:r>
          </a:p>
          <a:p>
            <a:pPr indent="0" marL="0">
              <a:buNone/>
            </a:pPr>
            <a:r>
              <a:rPr altLang="nl-BE" dirty="0" lang="nl-BE" smtClean="0"/>
              <a:t>Ontdekker: John </a:t>
            </a:r>
            <a:r>
              <a:rPr altLang="nl-BE" dirty="0" err="1" lang="nl-BE" smtClean="0"/>
              <a:t>Flamsteed</a:t>
            </a:r>
            <a:endParaRPr altLang="nl-BE" dirty="0"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900" y="1504389"/>
            <a:ext cx="4379315" cy="525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85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12857" y="193003"/>
            <a:ext cx="6035936" cy="1325563"/>
          </a:xfrm>
        </p:spPr>
        <p:txBody>
          <a:bodyPr numCol="1">
            <a:normAutofit fontScale="90000"/>
          </a:bodyPr>
          <a:lstStyle/>
          <a:p>
            <a:r>
              <a:rPr altLang="nl-BE" dirty="0" lang="nl-BE" smtClean="0"/>
              <a:t>I</a:t>
            </a:r>
            <a:r>
              <a:rPr altLang="nl-BE" dirty="0" lang="nl-BE"/>
              <a:t>J</a:t>
            </a:r>
            <a:r>
              <a:rPr altLang="nl-BE" dirty="0" lang="nl-BE" smtClean="0"/>
              <a:t>smanen van Uranus</a:t>
            </a:r>
            <a:endParaRPr altLang="nl-BE" dirty="0"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20000"/>
          </a:bodyPr>
          <a:lstStyle/>
          <a:p>
            <a:pPr indent="0" marL="0">
              <a:buNone/>
            </a:pPr>
            <a:r>
              <a:rPr altLang="nl-BE" dirty="0" lang="nl-BE" smtClean="0"/>
              <a:t>5 maantjes:    Miranda</a:t>
            </a:r>
          </a:p>
          <a:p>
            <a:pPr indent="0" marL="0">
              <a:buNone/>
            </a:pPr>
            <a:r>
              <a:rPr altLang="nl-BE" dirty="0" lang="nl-BE"/>
              <a:t> </a:t>
            </a:r>
            <a:r>
              <a:rPr altLang="nl-BE" dirty="0" lang="nl-BE" smtClean="0"/>
              <a:t>                           </a:t>
            </a:r>
            <a:r>
              <a:rPr altLang="nl-BE" dirty="0" err="1" lang="nl-BE" smtClean="0"/>
              <a:t>Titania</a:t>
            </a:r>
            <a:endParaRPr altLang="nl-BE" dirty="0" lang="nl-BE" smtClean="0"/>
          </a:p>
          <a:p>
            <a:pPr indent="0" marL="0">
              <a:buNone/>
            </a:pPr>
            <a:r>
              <a:rPr altLang="nl-BE" dirty="0" lang="nl-BE"/>
              <a:t> </a:t>
            </a:r>
            <a:r>
              <a:rPr altLang="nl-BE" dirty="0" lang="nl-BE" smtClean="0"/>
              <a:t>                           Oberon</a:t>
            </a:r>
          </a:p>
          <a:p>
            <a:pPr indent="0" marL="0">
              <a:buNone/>
            </a:pPr>
            <a:r>
              <a:rPr altLang="nl-BE" dirty="0" lang="nl-BE"/>
              <a:t> </a:t>
            </a:r>
            <a:r>
              <a:rPr altLang="nl-BE" dirty="0" lang="nl-BE" smtClean="0"/>
              <a:t>                           </a:t>
            </a:r>
            <a:r>
              <a:rPr altLang="nl-BE" dirty="0" err="1" lang="nl-BE" smtClean="0"/>
              <a:t>Ariel</a:t>
            </a:r>
            <a:endParaRPr altLang="nl-BE" dirty="0" lang="nl-BE" smtClean="0"/>
          </a:p>
          <a:p>
            <a:pPr indent="0" marL="0">
              <a:buNone/>
            </a:pPr>
            <a:r>
              <a:rPr altLang="nl-BE" dirty="0" lang="nl-BE"/>
              <a:t> </a:t>
            </a:r>
            <a:r>
              <a:rPr altLang="nl-BE" dirty="0" lang="nl-BE" smtClean="0"/>
              <a:t>                           </a:t>
            </a:r>
            <a:r>
              <a:rPr altLang="nl-BE" dirty="0" err="1" lang="nl-BE" smtClean="0"/>
              <a:t>Umbriel</a:t>
            </a:r>
            <a:endParaRPr altLang="nl-BE" dirty="0" lang="nl-BE" smtClean="0"/>
          </a:p>
          <a:p>
            <a:pPr indent="0" marL="0">
              <a:buNone/>
            </a:pPr>
            <a:endParaRPr altLang="nl-BE" dirty="0" lang="nl-BE"/>
          </a:p>
          <a:p>
            <a:pPr indent="0" marL="0">
              <a:buNone/>
            </a:pPr>
            <a:endParaRPr altLang="nl-BE" dirty="0" lang="nl-BE" smtClean="0"/>
          </a:p>
          <a:p>
            <a:pPr indent="0" marL="0">
              <a:buNone/>
            </a:pPr>
            <a:r>
              <a:rPr altLang="nl-BE" dirty="0" lang="nl-BE" smtClean="0"/>
              <a:t>Genoemd naar films</a:t>
            </a:r>
          </a:p>
          <a:p>
            <a:pPr indent="0" marL="0">
              <a:buNone/>
            </a:pPr>
            <a:r>
              <a:rPr altLang="nl-BE" dirty="0" lang="nl-BE"/>
              <a:t> </a:t>
            </a:r>
            <a:r>
              <a:rPr altLang="nl-BE" dirty="0" lang="nl-BE" smtClean="0"/>
              <a:t>                          </a:t>
            </a:r>
          </a:p>
          <a:p>
            <a:pPr indent="0" marL="0">
              <a:buNone/>
            </a:pPr>
            <a:r>
              <a:rPr altLang="nl-BE" dirty="0" lang="nl-BE"/>
              <a:t> </a:t>
            </a:r>
            <a:r>
              <a:rPr altLang="nl-BE" dirty="0" lang="nl-BE" smtClean="0"/>
              <a:t>                          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392" y="1518566"/>
            <a:ext cx="1790533" cy="179053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118" y="1790281"/>
            <a:ext cx="1943100" cy="19431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435" y="4207611"/>
            <a:ext cx="2019300" cy="20193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8477" y="4446755"/>
            <a:ext cx="2019300" cy="20193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5298" y="185816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9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/>
    </mc:Choice>
    <mc:Fallback xmlns="">
      <p:transition spd="slow"/>
    </mc:Fallback>
  </mc:AlternateContent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70324" y="365125"/>
            <a:ext cx="7900595" cy="1325563"/>
          </a:xfrm>
        </p:spPr>
        <p:txBody>
          <a:bodyPr numCol="1"/>
          <a:lstStyle/>
          <a:p>
            <a:r>
              <a:rPr altLang="nl-BE" dirty="0" lang="nl-BE" smtClean="0"/>
              <a:t>Uranus in maten</a:t>
            </a:r>
            <a:endParaRPr altLang="nl-BE" dirty="0"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indent="0" marL="0">
              <a:buNone/>
            </a:pPr>
            <a:r>
              <a:rPr altLang="nl-BE" dirty="0" lang="nl-BE" smtClean="0"/>
              <a:t>2870 990 000 km van de zon </a:t>
            </a:r>
          </a:p>
          <a:p>
            <a:pPr indent="0" marL="0">
              <a:buNone/>
            </a:pPr>
            <a:r>
              <a:rPr altLang="nl-BE" dirty="0" lang="nl-BE" smtClean="0"/>
              <a:t>84, 14 jaar om de zon</a:t>
            </a:r>
          </a:p>
          <a:p>
            <a:pPr indent="0" marL="0">
              <a:buNone/>
            </a:pPr>
            <a:r>
              <a:rPr altLang="nl-BE" dirty="0" lang="nl-BE" smtClean="0"/>
              <a:t>17, 14 uur om zijn as</a:t>
            </a:r>
          </a:p>
          <a:p>
            <a:pPr indent="0" marL="0">
              <a:buNone/>
            </a:pPr>
            <a:r>
              <a:rPr altLang="nl-BE" dirty="0" lang="nl-BE" smtClean="0"/>
              <a:t>Diameter: 51 118 km</a:t>
            </a:r>
          </a:p>
          <a:p>
            <a:pPr indent="0" marL="0">
              <a:buNone/>
            </a:pPr>
            <a:r>
              <a:rPr altLang="nl-BE" dirty="0" lang="nl-BE" smtClean="0"/>
              <a:t>Massa: 8, 686 keer 1025 kg</a:t>
            </a:r>
            <a:endParaRPr altLang="nl-BE" dirty="0"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209" y="1944352"/>
            <a:ext cx="5193926" cy="468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2456" y="365125"/>
            <a:ext cx="6491344" cy="1325563"/>
          </a:xfrm>
        </p:spPr>
        <p:txBody>
          <a:bodyPr numCol="1"/>
          <a:lstStyle/>
          <a:p>
            <a:r>
              <a:rPr altLang="nl-BE" dirty="0" lang="nl-BE" smtClean="0"/>
              <a:t>God</a:t>
            </a:r>
            <a:endParaRPr altLang="nl-BE" dirty="0"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indent="0" marL="0">
              <a:buNone/>
            </a:pPr>
            <a:r>
              <a:rPr altLang="nl-BE" dirty="0" lang="nl-BE" smtClean="0"/>
              <a:t>God van de hemel</a:t>
            </a:r>
          </a:p>
          <a:p>
            <a:pPr indent="0" marL="0">
              <a:buNone/>
            </a:pPr>
            <a:r>
              <a:rPr altLang="nl-BE" dirty="0" lang="nl-BE" smtClean="0"/>
              <a:t>Griekse naam: </a:t>
            </a:r>
            <a:r>
              <a:rPr altLang="nl-BE" dirty="0" err="1" lang="nl-BE" smtClean="0"/>
              <a:t>Ouranos</a:t>
            </a:r>
            <a:endParaRPr altLang="nl-BE" dirty="0" lang="nl-BE"/>
          </a:p>
          <a:p>
            <a:pPr indent="0" marL="0">
              <a:buNone/>
            </a:pPr>
            <a:r>
              <a:rPr altLang="nl-BE" dirty="0" lang="nl-BE" smtClean="0"/>
              <a:t>Latijnse naam Uranus</a:t>
            </a:r>
          </a:p>
          <a:p>
            <a:pPr indent="0" marL="0">
              <a:buNone/>
            </a:pPr>
            <a:r>
              <a:rPr altLang="nl-BE" dirty="0" lang="nl-BE" smtClean="0"/>
              <a:t>Zoon en man van Gaea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706" y="1532946"/>
            <a:ext cx="4936696" cy="493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77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30936" y="365125"/>
            <a:ext cx="7222864" cy="1325563"/>
          </a:xfrm>
        </p:spPr>
        <p:txBody>
          <a:bodyPr numCol="1"/>
          <a:lstStyle/>
          <a:p>
            <a:r>
              <a:rPr altLang="nl-BE" dirty="0" err="1" lang="nl-BE" smtClean="0"/>
              <a:t>Voyager</a:t>
            </a:r>
            <a:r>
              <a:rPr altLang="nl-BE" dirty="0" lang="nl-BE" smtClean="0"/>
              <a:t> 2</a:t>
            </a:r>
            <a:endParaRPr altLang="nl-BE" dirty="0"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0456" y="1463040"/>
            <a:ext cx="11719560" cy="4578986"/>
          </a:xfrm>
        </p:spPr>
        <p:txBody>
          <a:bodyPr numCol="1"/>
          <a:lstStyle/>
          <a:p>
            <a:pPr indent="0" marL="0">
              <a:buNone/>
            </a:pPr>
            <a:r>
              <a:rPr altLang="nl-BE" dirty="0" lang="nl-BE" smtClean="0"/>
              <a:t>Ruimte station op Uranus: </a:t>
            </a:r>
            <a:r>
              <a:rPr altLang="nl-BE" dirty="0" err="1" lang="nl-BE" smtClean="0"/>
              <a:t>voyager</a:t>
            </a:r>
            <a:r>
              <a:rPr altLang="nl-BE" dirty="0" lang="nl-BE" smtClean="0"/>
              <a:t> 2</a:t>
            </a:r>
          </a:p>
          <a:p>
            <a:pPr indent="0" marL="0">
              <a:buNone/>
            </a:pPr>
            <a:r>
              <a:rPr altLang="nl-BE" dirty="0" lang="nl-BE" smtClean="0"/>
              <a:t>Datum: 20 Augustus 1977</a:t>
            </a:r>
            <a:endParaRPr altLang="nl-BE" dirty="0"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740" y="2059248"/>
            <a:ext cx="3334815" cy="251076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82" y="2811780"/>
            <a:ext cx="5333200" cy="298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52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02598" y="365125"/>
            <a:ext cx="8051202" cy="1325563"/>
          </a:xfrm>
        </p:spPr>
        <p:txBody>
          <a:bodyPr numCol="1"/>
          <a:lstStyle/>
          <a:p>
            <a:r>
              <a:rPr altLang="nl-BE" dirty="0" lang="nl-BE" smtClean="0"/>
              <a:t>Klimaat Uranus</a:t>
            </a:r>
            <a:endParaRPr altLang="nl-BE" dirty="0"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indent="0" marL="0">
              <a:buNone/>
            </a:pPr>
            <a:r>
              <a:rPr altLang="nl-BE" dirty="0" lang="nl-BE" smtClean="0"/>
              <a:t>Gebrek aan warmte en gekantelde as</a:t>
            </a:r>
            <a:endParaRPr altLang="nl-BE" dirty="0"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794" y="2516897"/>
            <a:ext cx="5850703" cy="405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71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nl-BE" dirty="0" lang="nl-BE" smtClean="0"/>
              <a:t>                      Besluit </a:t>
            </a:r>
            <a:r>
              <a:rPr altLang="nl-BE" dirty="0" err="1" lang="nl-BE" smtClean="0"/>
              <a:t>uranus</a:t>
            </a:r>
            <a:r>
              <a:rPr altLang="nl-BE" dirty="0" lang="nl-BE" smtClean="0"/>
              <a:t>    </a:t>
            </a:r>
            <a:endParaRPr altLang="nl-BE" dirty="0"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9999" y="1484555"/>
            <a:ext cx="10498259" cy="5292483"/>
          </a:xfrm>
        </p:spPr>
        <p:txBody>
          <a:bodyPr numCol="1">
            <a:normAutofit/>
          </a:bodyPr>
          <a:lstStyle/>
          <a:p>
            <a:r>
              <a:rPr altLang="nl-BE" dirty="0" lang="nl-BE" smtClean="0"/>
              <a:t>Dit is informatie over de planeet Uranus, Meer weten? Ga dan naar de site van </a:t>
            </a:r>
            <a:r>
              <a:rPr altLang="nl-BE" dirty="0" i="1" lang="nl-BE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www.urania.be</a:t>
            </a:r>
            <a:r>
              <a:rPr altLang="nl-BE" dirty="0" i="1" lang="nl-BE" smtClean="0">
                <a:solidFill>
                  <a:schemeClr val="accent1">
                    <a:lumMod val="75000"/>
                  </a:schemeClr>
                </a:solidFill>
              </a:rPr>
              <a:t> . </a:t>
            </a:r>
          </a:p>
          <a:p>
            <a:endParaRPr altLang="nl-BE" dirty="0" i="1" lang="nl-BE">
              <a:solidFill>
                <a:schemeClr val="accent1">
                  <a:lumMod val="75000"/>
                </a:schemeClr>
              </a:solidFill>
            </a:endParaRPr>
          </a:p>
          <a:p>
            <a:endParaRPr altLang="nl-BE" dirty="0" i="1" lang="nl-BE" smtClean="0">
              <a:solidFill>
                <a:schemeClr val="accent1">
                  <a:lumMod val="75000"/>
                </a:schemeClr>
              </a:solidFill>
            </a:endParaRPr>
          </a:p>
          <a:p>
            <a:endParaRPr altLang="nl-BE" dirty="0" i="1" lang="nl-BE">
              <a:solidFill>
                <a:schemeClr val="accent1">
                  <a:lumMod val="75000"/>
                </a:schemeClr>
              </a:solidFill>
            </a:endParaRPr>
          </a:p>
          <a:p>
            <a:endParaRPr altLang="nl-BE" dirty="0" i="1" lang="nl-BE" smtClean="0">
              <a:solidFill>
                <a:schemeClr val="accent1">
                  <a:lumMod val="75000"/>
                </a:schemeClr>
              </a:solidFill>
            </a:endParaRPr>
          </a:p>
          <a:p>
            <a:endParaRPr altLang="nl-BE" dirty="0" i="1" lang="nl-BE">
              <a:solidFill>
                <a:schemeClr val="accent1">
                  <a:lumMod val="75000"/>
                </a:schemeClr>
              </a:solidFill>
            </a:endParaRPr>
          </a:p>
          <a:p>
            <a:endParaRPr altLang="nl-BE" dirty="0" i="1" lang="nl-BE" smtClean="0">
              <a:solidFill>
                <a:schemeClr val="accent1">
                  <a:lumMod val="75000"/>
                </a:schemeClr>
              </a:solidFill>
            </a:endParaRPr>
          </a:p>
          <a:p>
            <a:endParaRPr altLang="nl-BE" dirty="0" i="1" lang="nl-BE" smtClean="0">
              <a:solidFill>
                <a:schemeClr val="tx1">
                  <a:lumMod val="95000"/>
                </a:schemeClr>
              </a:solidFill>
            </a:endParaRPr>
          </a:p>
          <a:p>
            <a:endParaRPr altLang="nl-BE" dirty="0" i="1" lang="nl-BE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descr="http://stem-academie.be/sites/default/files/styles/medium/public/_Volkssterrenwacht%20Urania%20-%20Logo%20500x500.png?itok=hFttsULU" id="1028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98541" y="3215547"/>
            <a:ext cx="3004110" cy="30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descr="Afbeeldingsresultaat voor urania volkssterrenwacht" id="4" name="AutoShape 2"/>
          <p:cNvSpPr>
            <a:spLocks noChangeArrowheads="1" noChangeAspect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nl-BE" lang="nl-BE"/>
          </a:p>
        </p:txBody>
      </p:sp>
    </p:spTree>
    <p:extLst>
      <p:ext uri="{BB962C8B-B14F-4D97-AF65-F5344CB8AC3E}">
        <p14:creationId xmlns:p14="http://schemas.microsoft.com/office/powerpoint/2010/main" val="2909598343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xit" presetID="45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 id="6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id="8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xit" presetID="45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 id="13"/>
                                        <p:tgtEl>
                                          <p:spTgt spid="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id="14"/>
                                        <p:tgtEl>
                                          <p:spTgt spid="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id="15"/>
                                        <p:tgtEl>
                                          <p:spTgt spid="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theme/theme1.xml><?xml version="1.0" encoding="utf-8"?>
<a:theme xmlns:a="http://schemas.openxmlformats.org/drawingml/2006/main" name="Diepte">
  <a:themeElements>
    <a:clrScheme name="Depth">
      <a:dk1>
        <a:sysClr lastClr="000000" val="windowText"/>
      </a:dk1>
      <a:lt1>
        <a:sysClr lastClr="FFFFFF" val="window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panose="020B0503020204020204"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panose="020B0503020204020204"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7BEAFC2A-325C-49C4-AC08-2B765DA903F9}" name="Depth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TM04033923[[fn=Diepte]]</Template>
  <Company/>
  <Words>147</Words>
  <Paragraphs>48</Paragraphs>
  <Slides>9</Slides>
  <Notes>0</Notes>
  <TotalTime>57</TotalTime>
  <HiddenSlides>0</HiddenSlides>
  <MMClips>0</MMClips>
  <ScaleCrop>false</ScaleCrop>
  <HeadingPairs>
    <vt:vector baseType="variant" size="6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baseType="lpstr" size="12">
      <vt:lpstr>Arial</vt:lpstr>
      <vt:lpstr>Corbel</vt:lpstr>
      <vt:lpstr>Diepte</vt:lpstr>
      <vt:lpstr>Uranus, god en planeet</vt:lpstr>
      <vt:lpstr>Uranus</vt:lpstr>
      <vt:lpstr>Uranus ontdekking</vt:lpstr>
      <vt:lpstr>IJsmanen van Uranus</vt:lpstr>
      <vt:lpstr>Uranus in maten</vt:lpstr>
      <vt:lpstr>God</vt:lpstr>
      <vt:lpstr>Voyager 2</vt:lpstr>
      <vt:lpstr>Klimaat Uranus</vt:lpstr>
      <vt:lpstr>Besluit uranus</vt:lpstr>
    </vt:vector>
  </TitlesOfParts>
  <LinksUpToDate>false</LinksUpToDate>
  <SharedDoc>false</SharedDoc>
  <HyperlinksChanged>false</HyperlinksChanged>
  <Application>Microsoft Office PowerPoint</Application>
  <AppVersion>15.0000</AppVersion>
  <PresentationFormat>Breedbeeld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2015-12-11T12:25:31Z</dcterms:created>
  <dc:creator>315</dc:creator>
  <cp:lastModifiedBy>315</cp:lastModifiedBy>
  <dcterms:modified xsi:type="dcterms:W3CDTF">2015-12-11T13:26:51Z</dcterms:modified>
  <cp:revision>8</cp:revision>
  <dc:title>Uranus, god en planeet</dc:title>
</cp:coreProperties>
</file>