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543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27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42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79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83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01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06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331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1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415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235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26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01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358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928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79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38B6-C573-4CB8-8707-2CF40C89AF52}" type="datetimeFigureOut">
              <a:rPr lang="nl-BE" smtClean="0"/>
              <a:t>14/01/2016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C0D7E4-2116-48D3-AAA0-85BEDAFC7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978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Ij1G8H61k&amp;list=RDErIj1G8H61k#t=8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Valerie	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Amy </a:t>
            </a:r>
            <a:r>
              <a:rPr lang="nl-BE" dirty="0" err="1" smtClean="0"/>
              <a:t>Winehouse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41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 is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r>
              <a:rPr lang="nl-BE" dirty="0" smtClean="0"/>
              <a:t> of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dirty="0" err="1" smtClean="0"/>
              <a:t>favourite</a:t>
            </a:r>
            <a:r>
              <a:rPr lang="nl-BE" dirty="0" smtClean="0"/>
              <a:t> songs?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772620"/>
          </a:xfrm>
        </p:spPr>
        <p:txBody>
          <a:bodyPr/>
          <a:lstStyle/>
          <a:p>
            <a:r>
              <a:rPr lang="nl-BE" dirty="0" err="1" smtClean="0"/>
              <a:t>One</a:t>
            </a:r>
            <a:r>
              <a:rPr lang="nl-BE" dirty="0" smtClean="0"/>
              <a:t> of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dirty="0" err="1" smtClean="0"/>
              <a:t>favourite</a:t>
            </a:r>
            <a:r>
              <a:rPr lang="nl-BE" dirty="0" smtClean="0"/>
              <a:t> songs.</a:t>
            </a:r>
          </a:p>
          <a:p>
            <a:r>
              <a:rPr lang="nl-BE" dirty="0" smtClean="0"/>
              <a:t>Memory</a:t>
            </a:r>
            <a:endParaRPr lang="nl-BE" dirty="0"/>
          </a:p>
          <a:p>
            <a:r>
              <a:rPr lang="nl-BE" dirty="0" smtClean="0"/>
              <a:t>Little kid</a:t>
            </a:r>
          </a:p>
          <a:p>
            <a:r>
              <a:rPr lang="nl-BE" dirty="0" smtClean="0"/>
              <a:t>Amy </a:t>
            </a:r>
            <a:r>
              <a:rPr lang="nl-BE" dirty="0" err="1" smtClean="0"/>
              <a:t>Winhouse</a:t>
            </a:r>
            <a:endParaRPr lang="nl-BE" dirty="0" smtClean="0"/>
          </a:p>
          <a:p>
            <a:r>
              <a:rPr lang="nl-BE" dirty="0" err="1" smtClean="0"/>
              <a:t>Makes</a:t>
            </a:r>
            <a:r>
              <a:rPr lang="nl-BE" dirty="0" smtClean="0"/>
              <a:t> me </a:t>
            </a:r>
            <a:r>
              <a:rPr lang="nl-BE" dirty="0" err="1" smtClean="0"/>
              <a:t>smile</a:t>
            </a:r>
            <a:r>
              <a:rPr lang="nl-BE" dirty="0"/>
              <a:t>.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60888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7" name="Tekstvak 6">
            <a:hlinkClick r:id="rId2" action="ppaction://hlinksldjump"/>
          </p:cNvPr>
          <p:cNvSpPr txBox="1"/>
          <p:nvPr/>
        </p:nvSpPr>
        <p:spPr>
          <a:xfrm>
            <a:off x="1553592" y="1708066"/>
            <a:ext cx="30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2" action="ppaction://hlinksldjump"/>
              </a:rPr>
              <a:t> 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hlinkClick r:id="rId3"/>
              </a:rPr>
              <a:t>https</a:t>
            </a:r>
            <a:r>
              <a:rPr lang="nl-BE" dirty="0">
                <a:hlinkClick r:id="rId3"/>
              </a:rPr>
              <a:t>://www.youtube.com/watch?v=ErIj1G8H61k&amp;list=RDErIj1G8H61k#t=8</a:t>
            </a:r>
            <a:endParaRPr lang="nl-BE" u="sng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6997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Amy </a:t>
            </a:r>
            <a:r>
              <a:rPr lang="nl-BE" dirty="0" err="1" smtClean="0"/>
              <a:t>Winehouse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London</a:t>
            </a:r>
          </a:p>
          <a:p>
            <a:r>
              <a:rPr lang="nl-BE" dirty="0" smtClean="0"/>
              <a:t>Born 14 September 1983</a:t>
            </a:r>
          </a:p>
          <a:p>
            <a:r>
              <a:rPr lang="nl-BE" dirty="0" err="1" smtClean="0"/>
              <a:t>Died</a:t>
            </a:r>
            <a:r>
              <a:rPr lang="nl-BE" dirty="0" smtClean="0"/>
              <a:t> 23 </a:t>
            </a:r>
            <a:r>
              <a:rPr lang="nl-BE" dirty="0" err="1" smtClean="0"/>
              <a:t>July</a:t>
            </a:r>
            <a:r>
              <a:rPr lang="nl-BE" dirty="0" smtClean="0"/>
              <a:t> 2011</a:t>
            </a:r>
            <a:endParaRPr lang="nl-BE" dirty="0"/>
          </a:p>
          <a:p>
            <a:r>
              <a:rPr lang="nl-BE" dirty="0" smtClean="0"/>
              <a:t>Back </a:t>
            </a:r>
            <a:r>
              <a:rPr lang="nl-BE" dirty="0" err="1" smtClean="0"/>
              <a:t>to</a:t>
            </a:r>
            <a:r>
              <a:rPr lang="nl-BE" dirty="0" smtClean="0"/>
              <a:t> black ,</a:t>
            </a:r>
            <a:r>
              <a:rPr lang="nl-BE" dirty="0" err="1"/>
              <a:t>R</a:t>
            </a:r>
            <a:r>
              <a:rPr lang="nl-BE" dirty="0" err="1" smtClean="0"/>
              <a:t>ehab</a:t>
            </a:r>
            <a:r>
              <a:rPr lang="nl-BE" dirty="0" smtClean="0"/>
              <a:t>, </a:t>
            </a:r>
            <a:r>
              <a:rPr lang="nl-BE" dirty="0" err="1"/>
              <a:t>Y</a:t>
            </a:r>
            <a:r>
              <a:rPr lang="nl-BE" dirty="0" err="1" smtClean="0"/>
              <a:t>ou</a:t>
            </a:r>
            <a:r>
              <a:rPr lang="nl-BE" dirty="0" smtClean="0"/>
              <a:t> </a:t>
            </a:r>
            <a:r>
              <a:rPr lang="nl-BE" dirty="0" err="1" smtClean="0"/>
              <a:t>know</a:t>
            </a:r>
            <a:r>
              <a:rPr lang="nl-BE" dirty="0" smtClean="0"/>
              <a:t> </a:t>
            </a:r>
            <a:r>
              <a:rPr lang="nl-BE" dirty="0" err="1" smtClean="0"/>
              <a:t>I’m</a:t>
            </a:r>
            <a:r>
              <a:rPr lang="nl-BE" dirty="0" smtClean="0"/>
              <a:t> no </a:t>
            </a:r>
            <a:r>
              <a:rPr lang="nl-BE" dirty="0" err="1" smtClean="0"/>
              <a:t>good</a:t>
            </a:r>
            <a:r>
              <a:rPr lang="nl-BE" dirty="0" smtClean="0"/>
              <a:t>,…</a:t>
            </a:r>
          </a:p>
          <a:p>
            <a:r>
              <a:rPr lang="nl-BE" dirty="0" smtClean="0"/>
              <a:t>Jazz</a:t>
            </a:r>
            <a:r>
              <a:rPr lang="nl-BE" dirty="0"/>
              <a:t>, soul</a:t>
            </a:r>
            <a:endParaRPr lang="nl-BE" dirty="0" smtClean="0"/>
          </a:p>
          <a:p>
            <a:r>
              <a:rPr lang="nl-BE" sz="2400" dirty="0" err="1" smtClean="0">
                <a:solidFill>
                  <a:srgbClr val="002060"/>
                </a:solidFill>
              </a:rPr>
              <a:t>Some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intresting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facts</a:t>
            </a:r>
            <a:endParaRPr lang="nl-BE" sz="2400" dirty="0" smtClean="0">
              <a:solidFill>
                <a:srgbClr val="002060"/>
              </a:solidFill>
            </a:endParaRPr>
          </a:p>
          <a:p>
            <a:r>
              <a:rPr lang="en-US" dirty="0"/>
              <a:t>S</a:t>
            </a:r>
            <a:r>
              <a:rPr lang="en-US" dirty="0" smtClean="0"/>
              <a:t>he </a:t>
            </a:r>
            <a:r>
              <a:rPr lang="en-US" dirty="0"/>
              <a:t>had a drug and alcohol </a:t>
            </a:r>
            <a:r>
              <a:rPr lang="en-US" dirty="0" smtClean="0"/>
              <a:t>addiction</a:t>
            </a:r>
          </a:p>
          <a:p>
            <a:r>
              <a:rPr lang="en-US" dirty="0" smtClean="0"/>
              <a:t>The song Valerie is a cover from the band The Zutons</a:t>
            </a:r>
          </a:p>
          <a:p>
            <a:r>
              <a:rPr lang="en-US" dirty="0"/>
              <a:t>S</a:t>
            </a:r>
            <a:r>
              <a:rPr lang="en-US" dirty="0" smtClean="0"/>
              <a:t>he </a:t>
            </a:r>
            <a:r>
              <a:rPr lang="en-US" dirty="0"/>
              <a:t>was the first British </a:t>
            </a:r>
            <a:r>
              <a:rPr lang="en-US" dirty="0" smtClean="0"/>
              <a:t>singer who won 5 Grammy awards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8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100" y="846161"/>
            <a:ext cx="4360278" cy="58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instruments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Alto </a:t>
            </a:r>
            <a:r>
              <a:rPr lang="it-IT" dirty="0" smtClean="0"/>
              <a:t>sax</a:t>
            </a:r>
          </a:p>
          <a:p>
            <a:endParaRPr lang="it-IT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704975"/>
            <a:ext cx="4762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instruments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083925"/>
            <a:ext cx="8596668" cy="3880773"/>
          </a:xfrm>
        </p:spPr>
        <p:txBody>
          <a:bodyPr/>
          <a:lstStyle/>
          <a:p>
            <a:r>
              <a:rPr lang="nl-BE" dirty="0" err="1"/>
              <a:t>T</a:t>
            </a:r>
            <a:r>
              <a:rPr lang="nl-BE" dirty="0" err="1" smtClean="0"/>
              <a:t>rumpet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2833687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instruments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</a:t>
            </a:r>
            <a:r>
              <a:rPr lang="nl-BE" dirty="0" smtClean="0"/>
              <a:t>rombone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78" y="2686050"/>
            <a:ext cx="4357009" cy="21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instruments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</a:t>
            </a:r>
            <a:r>
              <a:rPr lang="nl-BE" dirty="0" smtClean="0"/>
              <a:t>iano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532" y="2352675"/>
            <a:ext cx="3691506" cy="37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instruments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G</a:t>
            </a:r>
            <a:r>
              <a:rPr lang="nl-BE" dirty="0" err="1" smtClean="0"/>
              <a:t>uitar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07" y="1801505"/>
            <a:ext cx="4720988" cy="47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 </a:t>
            </a:r>
            <a:r>
              <a:rPr lang="nl-BE" dirty="0" err="1" smtClean="0"/>
              <a:t>difficult</a:t>
            </a:r>
            <a:r>
              <a:rPr lang="nl-BE" dirty="0" smtClean="0"/>
              <a:t> </a:t>
            </a:r>
            <a:r>
              <a:rPr lang="nl-BE" dirty="0" err="1" smtClean="0"/>
              <a:t>words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dodging</a:t>
            </a:r>
            <a:r>
              <a:rPr lang="nl-BE" dirty="0"/>
              <a:t> </a:t>
            </a:r>
            <a:r>
              <a:rPr lang="nl-BE" dirty="0" smtClean="0"/>
              <a:t> =  ontwijken</a:t>
            </a:r>
          </a:p>
          <a:p>
            <a:pPr marL="0" indent="0">
              <a:buNone/>
            </a:pPr>
            <a:r>
              <a:rPr lang="nl-BE" dirty="0" smtClean="0"/>
              <a:t>                       -</a:t>
            </a:r>
            <a:r>
              <a:rPr lang="nl-BE" dirty="0" err="1" smtClean="0"/>
              <a:t>verb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-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were</a:t>
            </a:r>
            <a:r>
              <a:rPr lang="nl-BE" dirty="0" smtClean="0"/>
              <a:t> </a:t>
            </a:r>
            <a:r>
              <a:rPr lang="nl-BE" dirty="0" err="1" smtClean="0"/>
              <a:t>dodging</a:t>
            </a:r>
            <a:r>
              <a:rPr lang="nl-BE" dirty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kid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car</a:t>
            </a:r>
            <a:r>
              <a:rPr lang="nl-BE" dirty="0" smtClean="0"/>
              <a:t>.</a:t>
            </a:r>
          </a:p>
          <a:p>
            <a:r>
              <a:rPr lang="nl-BE" dirty="0" smtClean="0"/>
              <a:t>Fool  =  dwaas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- </a:t>
            </a:r>
            <a:r>
              <a:rPr lang="nl-BE" dirty="0" err="1" smtClean="0"/>
              <a:t>noun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- </a:t>
            </a:r>
            <a:r>
              <a:rPr lang="nl-BE" dirty="0" err="1" smtClean="0"/>
              <a:t>You</a:t>
            </a:r>
            <a:r>
              <a:rPr lang="nl-BE" dirty="0" smtClean="0"/>
              <a:t> are a fool.</a:t>
            </a:r>
          </a:p>
          <a:p>
            <a:r>
              <a:rPr lang="nl-BE" dirty="0" smtClean="0"/>
              <a:t>Tan  =  bruinen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-</a:t>
            </a:r>
            <a:r>
              <a:rPr lang="nl-BE" dirty="0" err="1" smtClean="0"/>
              <a:t>verb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- Hope </a:t>
            </a:r>
            <a:r>
              <a:rPr lang="nl-BE" dirty="0" err="1" smtClean="0"/>
              <a:t>you</a:t>
            </a:r>
            <a:r>
              <a:rPr lang="nl-BE" dirty="0" smtClean="0"/>
              <a:t> catch a tan.</a:t>
            </a:r>
          </a:p>
        </p:txBody>
      </p:sp>
    </p:spTree>
    <p:extLst>
      <p:ext uri="{BB962C8B-B14F-4D97-AF65-F5344CB8AC3E}">
        <p14:creationId xmlns:p14="http://schemas.microsoft.com/office/powerpoint/2010/main" val="13687560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148</Words>
  <Application>Microsoft Office PowerPoint</Application>
  <PresentationFormat>Breedbeeld</PresentationFormat>
  <Paragraphs>41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Valerie </vt:lpstr>
      <vt:lpstr>Amy Winehouse</vt:lpstr>
      <vt:lpstr>PowerPoint-presentatie</vt:lpstr>
      <vt:lpstr>instruments</vt:lpstr>
      <vt:lpstr>instruments</vt:lpstr>
      <vt:lpstr>instruments</vt:lpstr>
      <vt:lpstr>instruments</vt:lpstr>
      <vt:lpstr>instruments</vt:lpstr>
      <vt:lpstr>3 difficult words</vt:lpstr>
      <vt:lpstr>Why is this one of my favourite songs?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talks</dc:title>
  <dc:creator>Mossel Bank</dc:creator>
  <cp:lastModifiedBy>Leerkracht</cp:lastModifiedBy>
  <cp:revision>21</cp:revision>
  <dcterms:created xsi:type="dcterms:W3CDTF">2016-01-06T13:48:08Z</dcterms:created>
  <dcterms:modified xsi:type="dcterms:W3CDTF">2016-01-14T08:51:49Z</dcterms:modified>
</cp:coreProperties>
</file>