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1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26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56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25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59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4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7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179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81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386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5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29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1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426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16741E-1262-4C3B-9321-EA0B52F08C79}" type="datetimeFigureOut">
              <a:rPr lang="nl-BE" smtClean="0"/>
              <a:t>11/12/2015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327F2A-2BC2-4DBD-9123-476A5196F7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53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Jupiter de bijzondere planeet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Van Mats </a:t>
            </a:r>
            <a:r>
              <a:rPr lang="nl-BE" dirty="0" err="1" smtClean="0"/>
              <a:t>Gorremans</a:t>
            </a:r>
            <a:endParaRPr lang="nl-BE" dirty="0" smtClean="0"/>
          </a:p>
          <a:p>
            <a:r>
              <a:rPr lang="nl-BE" dirty="0" smtClean="0"/>
              <a:t>Lynn </a:t>
            </a:r>
            <a:r>
              <a:rPr lang="nl-BE" dirty="0" err="1" smtClean="0"/>
              <a:t>Eronini</a:t>
            </a:r>
            <a:endParaRPr lang="nl-BE" dirty="0" smtClean="0"/>
          </a:p>
          <a:p>
            <a:r>
              <a:rPr lang="nl-BE" dirty="0" smtClean="0"/>
              <a:t>Emerson van </a:t>
            </a:r>
            <a:r>
              <a:rPr lang="nl-BE" dirty="0" err="1" smtClean="0"/>
              <a:t>Aert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77845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906107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nl-BE" dirty="0"/>
              <a:t> </a:t>
            </a:r>
            <a:r>
              <a:rPr lang="nl-BE" dirty="0" smtClean="0"/>
              <a:t>      </a:t>
            </a:r>
            <a:r>
              <a:rPr lang="nl-BE" dirty="0" smtClean="0"/>
              <a:t>Jupiter </a:t>
            </a:r>
            <a:r>
              <a:rPr lang="nl-BE" dirty="0" smtClean="0"/>
              <a:t>en de zon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524629"/>
            <a:ext cx="9601196" cy="3318936"/>
          </a:xfrm>
        </p:spPr>
        <p:txBody>
          <a:bodyPr/>
          <a:lstStyle/>
          <a:p>
            <a:r>
              <a:rPr lang="nl-BE" dirty="0" smtClean="0"/>
              <a:t>5</a:t>
            </a:r>
            <a:r>
              <a:rPr lang="nl-BE" baseline="30000" dirty="0" smtClean="0"/>
              <a:t>de</a:t>
            </a:r>
            <a:r>
              <a:rPr lang="nl-BE" dirty="0" smtClean="0"/>
              <a:t> planeet vanaf de zon </a:t>
            </a:r>
          </a:p>
          <a:p>
            <a:r>
              <a:rPr lang="nl-BE" dirty="0" smtClean="0"/>
              <a:t>778 330 000km </a:t>
            </a:r>
            <a:r>
              <a:rPr lang="nl-BE" dirty="0" smtClean="0"/>
              <a:t>verwijderd </a:t>
            </a:r>
            <a:r>
              <a:rPr lang="nl-BE" dirty="0" smtClean="0"/>
              <a:t>vanaf de zon</a:t>
            </a:r>
          </a:p>
          <a:p>
            <a:r>
              <a:rPr lang="nl-BE" dirty="0" smtClean="0"/>
              <a:t>11,8626 jaar </a:t>
            </a:r>
            <a:r>
              <a:rPr lang="nl-BE" dirty="0" smtClean="0"/>
              <a:t>nodig om rond de zon te draaien</a:t>
            </a:r>
          </a:p>
          <a:p>
            <a:pPr marL="0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3898">
            <a:off x="7023618" y="1370726"/>
            <a:ext cx="4550574" cy="2559332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H="1" flipV="1">
            <a:off x="9581882" y="2781837"/>
            <a:ext cx="566670" cy="1661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4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Jupiter de grootste planeet.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2" y="2535417"/>
            <a:ext cx="9601196" cy="3318936"/>
          </a:xfrm>
        </p:spPr>
        <p:txBody>
          <a:bodyPr/>
          <a:lstStyle/>
          <a:p>
            <a:r>
              <a:rPr lang="nl-BE" dirty="0" smtClean="0"/>
              <a:t>diameter 142 984km  </a:t>
            </a:r>
          </a:p>
          <a:p>
            <a:r>
              <a:rPr lang="nl-BE" dirty="0" smtClean="0"/>
              <a:t>9h55,5 min nodig om rond eigen as te draaien</a:t>
            </a:r>
          </a:p>
          <a:p>
            <a:r>
              <a:rPr lang="nl-BE" dirty="0" smtClean="0"/>
              <a:t>Massa is 1,900 x 1027km = 1951,3 km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76" y="2047740"/>
            <a:ext cx="3079122" cy="36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50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Jupiters manen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5" cy="3318936"/>
          </a:xfrm>
        </p:spPr>
        <p:txBody>
          <a:bodyPr/>
          <a:lstStyle/>
          <a:p>
            <a:r>
              <a:rPr lang="nl-BE" dirty="0" smtClean="0"/>
              <a:t>Heeft 63 </a:t>
            </a:r>
            <a:r>
              <a:rPr lang="nl-BE" dirty="0" smtClean="0"/>
              <a:t>manen</a:t>
            </a:r>
          </a:p>
          <a:p>
            <a:r>
              <a:rPr lang="nl-BE" dirty="0" smtClean="0"/>
              <a:t>4 belangrijke; IO, Europa, </a:t>
            </a:r>
            <a:r>
              <a:rPr lang="nl-BE" dirty="0" err="1" smtClean="0"/>
              <a:t>Ganymedes</a:t>
            </a:r>
            <a:r>
              <a:rPr lang="nl-BE" dirty="0" smtClean="0"/>
              <a:t>, Callisto</a:t>
            </a:r>
          </a:p>
          <a:p>
            <a:r>
              <a:rPr lang="nl-BE" dirty="0" err="1" smtClean="0"/>
              <a:t>Galilieo</a:t>
            </a:r>
            <a:r>
              <a:rPr lang="nl-BE" dirty="0" smtClean="0"/>
              <a:t> </a:t>
            </a:r>
            <a:r>
              <a:rPr lang="nl-BE" dirty="0" err="1" smtClean="0"/>
              <a:t>galilei</a:t>
            </a:r>
            <a:r>
              <a:rPr lang="nl-BE" dirty="0" smtClean="0"/>
              <a:t> ondekte de 4 grootse manen in 1610 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30" y="4173232"/>
            <a:ext cx="6788106" cy="197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3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De looks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Bruine kleur </a:t>
            </a:r>
          </a:p>
          <a:p>
            <a:r>
              <a:rPr lang="nl-BE" dirty="0" smtClean="0"/>
              <a:t>Rode vlek ontstaan door Anticycloon</a:t>
            </a:r>
          </a:p>
          <a:p>
            <a:r>
              <a:rPr lang="nl-BE" dirty="0" smtClean="0"/>
              <a:t>R</a:t>
            </a:r>
            <a:r>
              <a:rPr lang="nl-BE" dirty="0" smtClean="0"/>
              <a:t>ingen zoals Saturnus stof-ijsdeeltjes</a:t>
            </a:r>
            <a:endParaRPr lang="nl-BE" dirty="0" smtClean="0"/>
          </a:p>
          <a:p>
            <a:r>
              <a:rPr lang="nl-BE" dirty="0" smtClean="0"/>
              <a:t>Rode vlek 300 jaar oud 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549" y="2443274"/>
            <a:ext cx="4779730" cy="3546251"/>
          </a:xfrm>
          <a:prstGeom prst="rect">
            <a:avLst/>
          </a:prstGeom>
        </p:spPr>
      </p:pic>
      <p:sp>
        <p:nvSpPr>
          <p:cNvPr id="16" name="Ring 15"/>
          <p:cNvSpPr/>
          <p:nvPr/>
        </p:nvSpPr>
        <p:spPr>
          <a:xfrm>
            <a:off x="8718998" y="4430332"/>
            <a:ext cx="1468191" cy="1210614"/>
          </a:xfrm>
          <a:prstGeom prst="donu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8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70915"/>
          </a:xfrm>
        </p:spPr>
        <p:txBody>
          <a:bodyPr>
            <a:normAutofit/>
          </a:bodyPr>
          <a:lstStyle/>
          <a:p>
            <a:r>
              <a:rPr lang="nl-BE" dirty="0" smtClean="0"/>
              <a:t>Weetjes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653048"/>
            <a:ext cx="9601196" cy="3222820"/>
          </a:xfrm>
        </p:spPr>
        <p:txBody>
          <a:bodyPr/>
          <a:lstStyle/>
          <a:p>
            <a:r>
              <a:rPr lang="nl-BE" dirty="0" smtClean="0"/>
              <a:t>Vernoemd naar Romeinse </a:t>
            </a:r>
            <a:r>
              <a:rPr lang="nl-BE" dirty="0" smtClean="0"/>
              <a:t>god</a:t>
            </a:r>
          </a:p>
          <a:p>
            <a:r>
              <a:rPr lang="nl-BE" dirty="0" smtClean="0"/>
              <a:t>21/07/1994 komeet </a:t>
            </a:r>
            <a:r>
              <a:rPr lang="nl-BE" dirty="0" err="1" smtClean="0"/>
              <a:t>shoemaker-levy</a:t>
            </a:r>
            <a:r>
              <a:rPr lang="nl-BE" dirty="0" smtClean="0"/>
              <a:t> 9 stort in op </a:t>
            </a:r>
            <a:r>
              <a:rPr lang="nl-BE" dirty="0" smtClean="0"/>
              <a:t>J</a:t>
            </a:r>
            <a:r>
              <a:rPr lang="nl-BE" dirty="0" smtClean="0"/>
              <a:t>upiter</a:t>
            </a:r>
          </a:p>
          <a:p>
            <a:r>
              <a:rPr lang="nl-BE" dirty="0" smtClean="0"/>
              <a:t>Zwaarste planeet </a:t>
            </a:r>
          </a:p>
          <a:p>
            <a:r>
              <a:rPr lang="nl-BE" dirty="0" smtClean="0"/>
              <a:t>Hij is een </a:t>
            </a:r>
            <a:r>
              <a:rPr lang="nl-BE" dirty="0" err="1" smtClean="0"/>
              <a:t>gasreus</a:t>
            </a:r>
            <a:r>
              <a:rPr lang="nl-BE" dirty="0" smtClean="0"/>
              <a:t> 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4" y="2421035"/>
            <a:ext cx="2448633" cy="28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4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</TotalTime>
  <Words>125</Words>
  <Application>Microsoft Office PowerPoint</Application>
  <PresentationFormat>Breedbeeld</PresentationFormat>
  <Paragraphs>27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Organisch</vt:lpstr>
      <vt:lpstr>Jupiter de bijzondere planeet </vt:lpstr>
      <vt:lpstr>       Jupiter en de zon </vt:lpstr>
      <vt:lpstr>Jupiter de grootste planeet.</vt:lpstr>
      <vt:lpstr>Jupiters manen</vt:lpstr>
      <vt:lpstr>De looks</vt:lpstr>
      <vt:lpstr>Weetjes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Jupiter de bijzondere planeet</dc:title>
  <dc:creator>209</dc:creator>
  <cp:lastModifiedBy>209</cp:lastModifiedBy>
  <cp:revision>12</cp:revision>
  <dcterms:created xsi:type="dcterms:W3CDTF">2015-12-10T13:04:14Z</dcterms:created>
  <dcterms:modified xsi:type="dcterms:W3CDTF">2015-12-11T12:53:23Z</dcterms:modified>
</cp:coreProperties>
</file>