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1240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34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38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95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82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203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46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SzPts val="1800"/>
              <a:buChar char="●"/>
              <a:defRPr/>
            </a:lvl1pPr>
            <a:lvl2pPr lvl="1" algn="ctr" rtl="0">
              <a:spcBef>
                <a:spcPts val="0"/>
              </a:spcBef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2400"/>
              <a:buNone/>
              <a:defRPr sz="2400"/>
            </a:lvl1pPr>
            <a:lvl2pPr lvl="1" rtl="0">
              <a:spcBef>
                <a:spcPts val="0"/>
              </a:spcBef>
              <a:buSzPts val="2400"/>
              <a:buNone/>
              <a:defRPr sz="2400"/>
            </a:lvl2pPr>
            <a:lvl3pPr lvl="2" rtl="0">
              <a:spcBef>
                <a:spcPts val="0"/>
              </a:spcBef>
              <a:buSzPts val="2400"/>
              <a:buNone/>
              <a:defRPr sz="2400"/>
            </a:lvl3pPr>
            <a:lvl4pPr lvl="3" rtl="0">
              <a:spcBef>
                <a:spcPts val="0"/>
              </a:spcBef>
              <a:buSzPts val="2400"/>
              <a:buNone/>
              <a:defRPr sz="2400"/>
            </a:lvl4pPr>
            <a:lvl5pPr lvl="4" rtl="0">
              <a:spcBef>
                <a:spcPts val="0"/>
              </a:spcBef>
              <a:buSzPts val="2400"/>
              <a:buNone/>
              <a:defRPr sz="2400"/>
            </a:lvl5pPr>
            <a:lvl6pPr lvl="5" rtl="0">
              <a:spcBef>
                <a:spcPts val="0"/>
              </a:spcBef>
              <a:buSzPts val="2400"/>
              <a:buNone/>
              <a:defRPr sz="2400"/>
            </a:lvl6pPr>
            <a:lvl7pPr lvl="6" rtl="0">
              <a:spcBef>
                <a:spcPts val="0"/>
              </a:spcBef>
              <a:buSzPts val="2400"/>
              <a:buNone/>
              <a:defRPr sz="2400"/>
            </a:lvl7pPr>
            <a:lvl8pPr lvl="7" rtl="0">
              <a:spcBef>
                <a:spcPts val="0"/>
              </a:spcBef>
              <a:buSzPts val="2400"/>
              <a:buNone/>
              <a:defRPr sz="2400"/>
            </a:lvl8pPr>
            <a:lvl9pPr lvl="8" rtl="0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ts val="4800"/>
              <a:buNone/>
              <a:defRPr sz="4800"/>
            </a:lvl1pPr>
            <a:lvl2pPr lvl="1" rtl="0">
              <a:spcBef>
                <a:spcPts val="0"/>
              </a:spcBef>
              <a:buSzPts val="4800"/>
              <a:buNone/>
              <a:defRPr sz="4800"/>
            </a:lvl2pPr>
            <a:lvl3pPr lvl="2" rtl="0">
              <a:spcBef>
                <a:spcPts val="0"/>
              </a:spcBef>
              <a:buSzPts val="4800"/>
              <a:buNone/>
              <a:defRPr sz="4800"/>
            </a:lvl3pPr>
            <a:lvl4pPr lvl="3" rtl="0">
              <a:spcBef>
                <a:spcPts val="0"/>
              </a:spcBef>
              <a:buSzPts val="4800"/>
              <a:buNone/>
              <a:defRPr sz="4800"/>
            </a:lvl4pPr>
            <a:lvl5pPr lvl="4" rtl="0">
              <a:spcBef>
                <a:spcPts val="0"/>
              </a:spcBef>
              <a:buSzPts val="4800"/>
              <a:buNone/>
              <a:defRPr sz="4800"/>
            </a:lvl5pPr>
            <a:lvl6pPr lvl="5" rtl="0">
              <a:spcBef>
                <a:spcPts val="0"/>
              </a:spcBef>
              <a:buSzPts val="4800"/>
              <a:buNone/>
              <a:defRPr sz="4800"/>
            </a:lvl6pPr>
            <a:lvl7pPr lvl="6" rtl="0">
              <a:spcBef>
                <a:spcPts val="0"/>
              </a:spcBef>
              <a:buSzPts val="4800"/>
              <a:buNone/>
              <a:defRPr sz="4800"/>
            </a:lvl7pPr>
            <a:lvl8pPr lvl="7" rtl="0">
              <a:spcBef>
                <a:spcPts val="0"/>
              </a:spcBef>
              <a:buSzPts val="4800"/>
              <a:buNone/>
              <a:defRPr sz="4800"/>
            </a:lvl8pPr>
            <a:lvl9pPr lvl="8" rtl="0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nl" sz="1000">
                <a:solidFill>
                  <a:schemeClr val="dk2"/>
                </a:solidFill>
              </a:r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71275" y="744575"/>
            <a:ext cx="90159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 sz="4800"/>
              <a:t>spinnenweb plots sterk genoeg om een mens te dragen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8925" y="37844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/>
              <a:t>door : Hasse De Clerck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/>
              <a:t>Wat?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wetenschappers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grafeen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basis carbonatomen 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nl" sz="1800"/>
              <a:t>mengsel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0375" y="1409375"/>
            <a:ext cx="3999901" cy="24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/>
              <a:t>resultaat? 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5 keer zo sterk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een mens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superkracht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toegediend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nl" sz="1800"/>
              <a:t>verliezen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1" name="Shape 71" descr="Gerelateerde afbeeld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9000" y="1437363"/>
            <a:ext cx="4593919" cy="25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/>
              <a:t>grafeen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materiaal van de toekomst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molecule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kristal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atomen (enkele)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nl" sz="1800"/>
              <a:t>koolstof (patroon)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 descr="Afbeeldingsresultaat voor graphe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550" y="445025"/>
            <a:ext cx="3999900" cy="220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Gerelateerde afbeeld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5750" y="3021650"/>
            <a:ext cx="3043375" cy="1904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 descr="Gerelateerde afbeeldi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5325" y="2920275"/>
            <a:ext cx="2224942" cy="19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/>
              <a:t>weetjes...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829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200 keer s. staal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honingraat 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nl"/>
              <a:t>Nicola pugnlo (Italië)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 descr="Afbeeldingsresultaat voor weetj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0" y="195775"/>
            <a:ext cx="3084057" cy="302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 descr="Afbeeldingsresultaat voor nicola pugn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700" y="2634025"/>
            <a:ext cx="3281525" cy="17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descr="Afbeeldingsresultaat voor nicola pugn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7425" y="3523925"/>
            <a:ext cx="2720175" cy="13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377775"/>
            <a:ext cx="8520600" cy="188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 sz="6000"/>
              <a:t>zijn er nog vragen over deze presentatie?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82900" y="154912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9" name="Shape 99" descr="Afbeeldingsresultaat voor spinnen en webb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050" y="2530800"/>
            <a:ext cx="3701925" cy="22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</Words>
  <Application>Microsoft Office PowerPoint</Application>
  <PresentationFormat>Diavoorstelling (16:9)</PresentationFormat>
  <Paragraphs>24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spinnenweb plots sterk genoeg om een mens te dragen</vt:lpstr>
      <vt:lpstr>Wat?</vt:lpstr>
      <vt:lpstr>resultaat? </vt:lpstr>
      <vt:lpstr>grafeen</vt:lpstr>
      <vt:lpstr>weetjes...</vt:lpstr>
      <vt:lpstr>zijn er nog vragen over deze presentatie?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spinnenweb plots sterk genoeg om een mens te dragen</dc:title>
  <dc:creator>Leerkracht</dc:creator>
  <cp:lastModifiedBy>Leerkracht</cp:lastModifiedBy>
  <cp:revision>1</cp:revision>
  <dcterms:modified xsi:type="dcterms:W3CDTF">2017-11-30T10:38:39Z</dcterms:modified>
</cp:coreProperties>
</file>