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535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52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936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525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764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18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3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829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138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601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992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1B6A-C5E0-4A5F-AC1E-28303F05F847}" type="datetimeFigureOut">
              <a:rPr lang="nl-BE" smtClean="0"/>
              <a:t>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F991-E3CA-4F9F-8A4C-952B5B5332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11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latin typeface="Felix Titling" panose="04060505060202020A04" pitchFamily="82" charset="0"/>
              </a:rPr>
              <a:t>Wielertoerist sterft tijdens fietstocht</a:t>
            </a:r>
            <a:endParaRPr lang="nl-BE" dirty="0">
              <a:latin typeface="Felix Titling" panose="04060505060202020A04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latin typeface="Felix Titling" panose="04060505060202020A04" pitchFamily="82" charset="0"/>
              </a:rPr>
              <a:t>°|16/10/1948</a:t>
            </a:r>
            <a:r>
              <a:rPr lang="nl-BE" dirty="0" smtClean="0">
                <a:latin typeface="Felix Titling" panose="04060505060202020A04" pitchFamily="82" charset="0"/>
              </a:rPr>
              <a:t>|- †</a:t>
            </a:r>
            <a:r>
              <a:rPr lang="nl-BE" dirty="0" smtClean="0">
                <a:latin typeface="Felix Titling" panose="04060505060202020A04" pitchFamily="82" charset="0"/>
              </a:rPr>
              <a:t>|06/12/2015</a:t>
            </a:r>
            <a:r>
              <a:rPr lang="nl-BE" dirty="0" smtClean="0">
                <a:latin typeface="Felix Titling" panose="04060505060202020A04" pitchFamily="82" charset="0"/>
              </a:rPr>
              <a:t>|</a:t>
            </a:r>
            <a:endParaRPr lang="nl-BE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6400" y="0"/>
            <a:ext cx="9144000" cy="2387600"/>
          </a:xfrm>
        </p:spPr>
        <p:txBody>
          <a:bodyPr/>
          <a:lstStyle/>
          <a:p>
            <a:r>
              <a:rPr lang="nl-BE" dirty="0" smtClean="0">
                <a:latin typeface="Felix Titling" panose="04060505060202020A04" pitchFamily="82" charset="0"/>
              </a:rPr>
              <a:t>Wat?</a:t>
            </a:r>
            <a:endParaRPr lang="nl-BE" dirty="0">
              <a:latin typeface="Felix Titling" panose="04060505060202020A04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76400" y="2668587"/>
            <a:ext cx="9144000" cy="23778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Fietsen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Hij hing eerst een beetje achter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Even later overleden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Proberen te reanimeren</a:t>
            </a:r>
            <a:endParaRPr lang="nl-BE" b="1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nl-BE" dirty="0" smtClean="0">
                <a:latin typeface="Felix Titling" panose="04060505060202020A04" pitchFamily="82" charset="0"/>
              </a:rPr>
              <a:t>Wanneer?</a:t>
            </a:r>
            <a:endParaRPr lang="nl-BE" dirty="0">
              <a:latin typeface="Felix Titling" panose="04060505060202020A04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6 December 2015</a:t>
            </a:r>
            <a:endParaRPr lang="nl-BE" b="1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nl-BE" dirty="0" smtClean="0">
                <a:latin typeface="Felix Titling" panose="04060505060202020A04" pitchFamily="82" charset="0"/>
              </a:rPr>
              <a:t>Waarom?</a:t>
            </a:r>
            <a:endParaRPr lang="nl-BE" dirty="0">
              <a:latin typeface="Felix Titling" panose="04060505060202020A04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4800" b="1" dirty="0" smtClean="0">
                <a:latin typeface="Felix Titling" panose="04060505060202020A04" pitchFamily="82" charset="0"/>
              </a:rPr>
              <a:t>??</a:t>
            </a:r>
            <a:endParaRPr lang="nl-BE" sz="4800" b="1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111215"/>
            <a:ext cx="9144000" cy="2387600"/>
          </a:xfrm>
        </p:spPr>
        <p:txBody>
          <a:bodyPr/>
          <a:lstStyle/>
          <a:p>
            <a:r>
              <a:rPr lang="nl-BE" dirty="0" smtClean="0">
                <a:latin typeface="Felix Titling" panose="04060505060202020A04" pitchFamily="82" charset="0"/>
              </a:rPr>
              <a:t>Waarom koos ik voor dit artikel?</a:t>
            </a:r>
            <a:endParaRPr lang="nl-BE" dirty="0">
              <a:latin typeface="Felix Titling" panose="04060505060202020A04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49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Mijn opa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Herman Wouters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67</a:t>
            </a:r>
            <a:endParaRPr lang="nl-BE" b="1" dirty="0">
              <a:latin typeface="Felix Titling" panose="04060505060202020A04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Felix Titling" panose="04060505060202020A04" pitchFamily="82" charset="0"/>
              </a:rPr>
              <a:t>Rabc</a:t>
            </a:r>
            <a:endParaRPr lang="nl-BE" b="1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66587" y="2241789"/>
            <a:ext cx="6582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b="1" dirty="0" smtClean="0">
                <a:latin typeface="Edwardian Script ITC" panose="030303020407070D0804" pitchFamily="66" charset="0"/>
              </a:rPr>
              <a:t>Zijn er nog vragen?</a:t>
            </a:r>
            <a:endParaRPr lang="nl-BE" sz="96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</Words>
  <Application>Microsoft Office PowerPoint</Application>
  <PresentationFormat>Breedbeeld</PresentationFormat>
  <Paragraphs>17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Edwardian Script ITC</vt:lpstr>
      <vt:lpstr>Felix Titling</vt:lpstr>
      <vt:lpstr>Kantoorthema</vt:lpstr>
      <vt:lpstr>Wielertoerist sterft tijdens fietstocht</vt:lpstr>
      <vt:lpstr>Wat?</vt:lpstr>
      <vt:lpstr>Wanneer?</vt:lpstr>
      <vt:lpstr>Waarom?</vt:lpstr>
      <vt:lpstr>Waarom koos ik voor dit artikel?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Wielertoerist sterft tijdens fietstocht</dc:title>
  <dc:creator>Emma Wouters</dc:creator>
  <cp:lastModifiedBy>Emma Wouters</cp:lastModifiedBy>
  <cp:revision>5</cp:revision>
  <dcterms:created xsi:type="dcterms:W3CDTF">2016-01-05T16:50:29Z</dcterms:created>
  <dcterms:modified xsi:type="dcterms:W3CDTF">2016-01-05T17:51:20Z</dcterms:modified>
</cp:coreProperties>
</file>