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sldIdLst>
    <p:sldId id="292" r:id="rId3"/>
    <p:sldId id="293" r:id="rId4"/>
    <p:sldId id="294" r:id="rId5"/>
    <p:sldId id="295" r:id="rId6"/>
    <p:sldId id="298" r:id="rId7"/>
    <p:sldId id="296" r:id="rId8"/>
    <p:sldId id="297" r:id="rId9"/>
    <p:sldId id="299" r:id="rId1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E00"/>
    <a:srgbClr val="FFC000"/>
    <a:srgbClr val="AE8300"/>
    <a:srgbClr val="000000"/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1830" autoAdjust="0"/>
  </p:normalViewPr>
  <p:slideViewPr>
    <p:cSldViewPr>
      <p:cViewPr varScale="1">
        <p:scale>
          <a:sx n="92" d="100"/>
          <a:sy n="92" d="100"/>
        </p:scale>
        <p:origin x="8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A06C0-4888-4ADC-BB0C-9E7361168730}" type="doc">
      <dgm:prSet loTypeId="urn:microsoft.com/office/officeart/2005/8/layout/target1" loCatId="relationship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nl-NL"/>
        </a:p>
      </dgm:t>
    </dgm:pt>
    <dgm:pt modelId="{566E96CA-8735-4E63-8D54-7B02E452E33D}">
      <dgm:prSet/>
      <dgm:spPr/>
      <dgm:t>
        <a:bodyPr/>
        <a:lstStyle/>
        <a:p>
          <a:r>
            <a:rPr lang="nl-NL" dirty="0">
              <a:latin typeface="+mn-lt"/>
              <a:cs typeface="Arial" pitchFamily="34" charset="0"/>
            </a:rPr>
            <a:t>De zon is het middelpunt van </a:t>
          </a:r>
          <a:r>
            <a:rPr lang="nl-NL" dirty="0" smtClean="0">
              <a:latin typeface="+mn-lt"/>
              <a:cs typeface="Arial" pitchFamily="34" charset="0"/>
            </a:rPr>
            <a:t/>
          </a:r>
          <a:br>
            <a:rPr lang="nl-NL" dirty="0" smtClean="0">
              <a:latin typeface="+mn-lt"/>
              <a:cs typeface="Arial" pitchFamily="34" charset="0"/>
            </a:rPr>
          </a:br>
          <a:r>
            <a:rPr lang="nl-NL" dirty="0" smtClean="0">
              <a:latin typeface="+mn-lt"/>
              <a:cs typeface="Arial" pitchFamily="34" charset="0"/>
            </a:rPr>
            <a:t>alle </a:t>
          </a:r>
          <a:r>
            <a:rPr lang="nl-NL" dirty="0">
              <a:latin typeface="+mn-lt"/>
              <a:cs typeface="Arial" pitchFamily="34" charset="0"/>
            </a:rPr>
            <a:t>banen</a:t>
          </a:r>
        </a:p>
      </dgm:t>
    </dgm:pt>
    <dgm:pt modelId="{A01A9E41-DF95-4BCB-BF9F-376913A77E2E}" type="parTrans" cxnId="{6526A243-8A27-4C04-8B49-6B697ABA410A}">
      <dgm:prSet/>
      <dgm:spPr/>
      <dgm:t>
        <a:bodyPr/>
        <a:lstStyle/>
        <a:p>
          <a:endParaRPr lang="nl-NL"/>
        </a:p>
      </dgm:t>
    </dgm:pt>
    <dgm:pt modelId="{76AB8D80-F69A-434E-81B9-73FEF72CC578}" type="sibTrans" cxnId="{6526A243-8A27-4C04-8B49-6B697ABA410A}">
      <dgm:prSet/>
      <dgm:spPr/>
      <dgm:t>
        <a:bodyPr/>
        <a:lstStyle/>
        <a:p>
          <a:endParaRPr lang="nl-NL"/>
        </a:p>
      </dgm:t>
    </dgm:pt>
    <dgm:pt modelId="{062EC279-DBB5-4FB2-A50F-143FC9F6C740}">
      <dgm:prSet/>
      <dgm:spPr/>
      <dgm:t>
        <a:bodyPr/>
        <a:lstStyle/>
        <a:p>
          <a:r>
            <a:rPr lang="nl-NL" dirty="0">
              <a:latin typeface="+mn-lt"/>
              <a:cs typeface="Arial" pitchFamily="34" charset="0"/>
            </a:rPr>
            <a:t>Een aantal kleinere planeten draait in een baan dichterbij de zon</a:t>
          </a:r>
        </a:p>
      </dgm:t>
    </dgm:pt>
    <dgm:pt modelId="{96F5537F-9F33-4E8D-A843-B0BB93AD5F51}" type="parTrans" cxnId="{02A9E34A-0234-47EA-82F6-490648A5BBDB}">
      <dgm:prSet/>
      <dgm:spPr/>
      <dgm:t>
        <a:bodyPr/>
        <a:lstStyle/>
        <a:p>
          <a:endParaRPr lang="nl-NL"/>
        </a:p>
      </dgm:t>
    </dgm:pt>
    <dgm:pt modelId="{607C11F1-8A58-4B97-9478-8E41AD02BD07}" type="sibTrans" cxnId="{02A9E34A-0234-47EA-82F6-490648A5BBDB}">
      <dgm:prSet/>
      <dgm:spPr/>
      <dgm:t>
        <a:bodyPr/>
        <a:lstStyle/>
        <a:p>
          <a:endParaRPr lang="nl-NL"/>
        </a:p>
      </dgm:t>
    </dgm:pt>
    <dgm:pt modelId="{554B6B70-78BF-4B46-9BF4-E86FFF69B0AD}">
      <dgm:prSet/>
      <dgm:spPr/>
      <dgm:t>
        <a:bodyPr/>
        <a:lstStyle/>
        <a:p>
          <a:r>
            <a:rPr lang="nl-NL" dirty="0">
              <a:latin typeface="+mn-lt"/>
              <a:cs typeface="Arial" pitchFamily="34" charset="0"/>
            </a:rPr>
            <a:t>Verder weg bevinden zich planeten van verschillende grootten</a:t>
          </a:r>
        </a:p>
      </dgm:t>
    </dgm:pt>
    <dgm:pt modelId="{E505A992-23B5-4A06-BB51-E11F804383FC}" type="parTrans" cxnId="{36B31DB1-1FA1-45E4-8AE5-BA441E41E11D}">
      <dgm:prSet/>
      <dgm:spPr/>
      <dgm:t>
        <a:bodyPr/>
        <a:lstStyle/>
        <a:p>
          <a:endParaRPr lang="nl-NL"/>
        </a:p>
      </dgm:t>
    </dgm:pt>
    <dgm:pt modelId="{6F81C20C-D97B-4A8B-987A-9EED43F613EE}" type="sibTrans" cxnId="{36B31DB1-1FA1-45E4-8AE5-BA441E41E11D}">
      <dgm:prSet/>
      <dgm:spPr/>
      <dgm:t>
        <a:bodyPr/>
        <a:lstStyle/>
        <a:p>
          <a:endParaRPr lang="nl-NL"/>
        </a:p>
      </dgm:t>
    </dgm:pt>
    <dgm:pt modelId="{F83FC547-7C98-4BA1-A525-A388021023AD}" type="pres">
      <dgm:prSet presAssocID="{978A06C0-4888-4ADC-BB0C-9E7361168730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B2A6C11-B8FD-420B-BE47-355E2F8B3DFC}" type="pres">
      <dgm:prSet presAssocID="{566E96CA-8735-4E63-8D54-7B02E452E33D}" presName="circle1" presStyleLbl="lnNode1" presStyleIdx="0" presStyleCnt="3" custLinFactX="-311172" custLinFactY="12703" custLinFactNeighborX="-400000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BE"/>
        </a:p>
      </dgm:t>
    </dgm:pt>
    <dgm:pt modelId="{3D7AB509-6BA0-4C30-9B59-90C18990B40E}" type="pres">
      <dgm:prSet presAssocID="{566E96CA-8735-4E63-8D54-7B02E452E33D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840353-2282-4112-92DE-A3E5E740D83E}" type="pres">
      <dgm:prSet presAssocID="{566E96CA-8735-4E63-8D54-7B02E452E33D}" presName="line1" presStyleLbl="callout" presStyleIdx="0" presStyleCnt="6"/>
      <dgm:spPr/>
    </dgm:pt>
    <dgm:pt modelId="{8C034039-2DFB-4963-879A-D2FCDCB1BD05}" type="pres">
      <dgm:prSet presAssocID="{566E96CA-8735-4E63-8D54-7B02E452E33D}" presName="d1" presStyleLbl="callout" presStyleIdx="1" presStyleCnt="6"/>
      <dgm:spPr/>
    </dgm:pt>
    <dgm:pt modelId="{1F39E39C-0280-4F42-94ED-A35C53334115}" type="pres">
      <dgm:prSet presAssocID="{062EC279-DBB5-4FB2-A50F-143FC9F6C740}" presName="circle2" presStyleLbl="lnNode1" presStyleIdx="1" presStyleCnt="3" custLinFactNeighborX="41273" custLinFactNeighborY="-77847"/>
      <dgm:spPr>
        <a:solidFill>
          <a:srgbClr val="0070C0">
            <a:alpha val="39000"/>
          </a:srgbClr>
        </a:solidFill>
      </dgm:spPr>
      <dgm:t>
        <a:bodyPr/>
        <a:lstStyle/>
        <a:p>
          <a:endParaRPr lang="nl-NL"/>
        </a:p>
      </dgm:t>
    </dgm:pt>
    <dgm:pt modelId="{D1036620-22CD-4210-B9CB-CC9557B12E47}" type="pres">
      <dgm:prSet presAssocID="{062EC279-DBB5-4FB2-A50F-143FC9F6C740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6221E4-5503-4B42-94DA-FE23DE0A12B5}" type="pres">
      <dgm:prSet presAssocID="{062EC279-DBB5-4FB2-A50F-143FC9F6C740}" presName="line2" presStyleLbl="callout" presStyleIdx="2" presStyleCnt="6"/>
      <dgm:spPr/>
    </dgm:pt>
    <dgm:pt modelId="{FD53BD5F-3D10-4661-9F3E-B99C43FB6B3C}" type="pres">
      <dgm:prSet presAssocID="{062EC279-DBB5-4FB2-A50F-143FC9F6C740}" presName="d2" presStyleLbl="callout" presStyleIdx="3" presStyleCnt="6"/>
      <dgm:spPr/>
    </dgm:pt>
    <dgm:pt modelId="{3F30D057-F4F1-4E8E-BA1C-1EA6ED36557C}" type="pres">
      <dgm:prSet presAssocID="{554B6B70-78BF-4B46-9BF4-E86FFF69B0AD}" presName="circle3" presStyleLbl="lnNode1" presStyleIdx="2" presStyleCnt="3" custLinFactY="-5457" custLinFactNeighborX="89388" custLinFactNeighborY="-100000"/>
      <dgm:spPr>
        <a:solidFill>
          <a:srgbClr val="002060"/>
        </a:solidFill>
      </dgm:spPr>
    </dgm:pt>
    <dgm:pt modelId="{72554440-F6E0-409C-BEB8-1658A7D0C84D}" type="pres">
      <dgm:prSet presAssocID="{554B6B70-78BF-4B46-9BF4-E86FFF69B0AD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65DF0B-FF98-431E-94BA-52C1748A7EE8}" type="pres">
      <dgm:prSet presAssocID="{554B6B70-78BF-4B46-9BF4-E86FFF69B0AD}" presName="line3" presStyleLbl="callout" presStyleIdx="4" presStyleCnt="6"/>
      <dgm:spPr/>
    </dgm:pt>
    <dgm:pt modelId="{FA4F0EDC-FF8B-47C2-911B-5D735A0E2535}" type="pres">
      <dgm:prSet presAssocID="{554B6B70-78BF-4B46-9BF4-E86FFF69B0AD}" presName="d3" presStyleLbl="callout" presStyleIdx="5" presStyleCnt="6"/>
      <dgm:spPr/>
    </dgm:pt>
  </dgm:ptLst>
  <dgm:cxnLst>
    <dgm:cxn modelId="{3D3B5D40-1BD1-4060-B6B2-2DD98431D479}" type="presOf" srcId="{062EC279-DBB5-4FB2-A50F-143FC9F6C740}" destId="{D1036620-22CD-4210-B9CB-CC9557B12E47}" srcOrd="0" destOrd="0" presId="urn:microsoft.com/office/officeart/2005/8/layout/target1"/>
    <dgm:cxn modelId="{66DB6C31-96F0-4334-AD0F-CE70084A8431}" type="presOf" srcId="{566E96CA-8735-4E63-8D54-7B02E452E33D}" destId="{3D7AB509-6BA0-4C30-9B59-90C18990B40E}" srcOrd="0" destOrd="0" presId="urn:microsoft.com/office/officeart/2005/8/layout/target1"/>
    <dgm:cxn modelId="{B96DAC0F-CB73-411F-92AD-052AAD8AD0E5}" type="presOf" srcId="{978A06C0-4888-4ADC-BB0C-9E7361168730}" destId="{F83FC547-7C98-4BA1-A525-A388021023AD}" srcOrd="0" destOrd="0" presId="urn:microsoft.com/office/officeart/2005/8/layout/target1"/>
    <dgm:cxn modelId="{02A9E34A-0234-47EA-82F6-490648A5BBDB}" srcId="{978A06C0-4888-4ADC-BB0C-9E7361168730}" destId="{062EC279-DBB5-4FB2-A50F-143FC9F6C740}" srcOrd="1" destOrd="0" parTransId="{96F5537F-9F33-4E8D-A843-B0BB93AD5F51}" sibTransId="{607C11F1-8A58-4B97-9478-8E41AD02BD07}"/>
    <dgm:cxn modelId="{CCA53FD9-E033-4104-AC52-AB1B2811ADA5}" type="presOf" srcId="{554B6B70-78BF-4B46-9BF4-E86FFF69B0AD}" destId="{72554440-F6E0-409C-BEB8-1658A7D0C84D}" srcOrd="0" destOrd="0" presId="urn:microsoft.com/office/officeart/2005/8/layout/target1"/>
    <dgm:cxn modelId="{36B31DB1-1FA1-45E4-8AE5-BA441E41E11D}" srcId="{978A06C0-4888-4ADC-BB0C-9E7361168730}" destId="{554B6B70-78BF-4B46-9BF4-E86FFF69B0AD}" srcOrd="2" destOrd="0" parTransId="{E505A992-23B5-4A06-BB51-E11F804383FC}" sibTransId="{6F81C20C-D97B-4A8B-987A-9EED43F613EE}"/>
    <dgm:cxn modelId="{6526A243-8A27-4C04-8B49-6B697ABA410A}" srcId="{978A06C0-4888-4ADC-BB0C-9E7361168730}" destId="{566E96CA-8735-4E63-8D54-7B02E452E33D}" srcOrd="0" destOrd="0" parTransId="{A01A9E41-DF95-4BCB-BF9F-376913A77E2E}" sibTransId="{76AB8D80-F69A-434E-81B9-73FEF72CC578}"/>
    <dgm:cxn modelId="{7AB30518-AEDF-4BB4-90A3-7D27D529C4C3}" type="presParOf" srcId="{F83FC547-7C98-4BA1-A525-A388021023AD}" destId="{5B2A6C11-B8FD-420B-BE47-355E2F8B3DFC}" srcOrd="0" destOrd="0" presId="urn:microsoft.com/office/officeart/2005/8/layout/target1"/>
    <dgm:cxn modelId="{F9A34EC6-2636-4E42-BD58-F7DE83BA8FC8}" type="presParOf" srcId="{F83FC547-7C98-4BA1-A525-A388021023AD}" destId="{3D7AB509-6BA0-4C30-9B59-90C18990B40E}" srcOrd="1" destOrd="0" presId="urn:microsoft.com/office/officeart/2005/8/layout/target1"/>
    <dgm:cxn modelId="{A8960AC4-775E-4D5E-ADEA-9A462D9D0210}" type="presParOf" srcId="{F83FC547-7C98-4BA1-A525-A388021023AD}" destId="{DC840353-2282-4112-92DE-A3E5E740D83E}" srcOrd="2" destOrd="0" presId="urn:microsoft.com/office/officeart/2005/8/layout/target1"/>
    <dgm:cxn modelId="{21D543BF-BB3E-4D21-AA4B-E17DF7FAA8ED}" type="presParOf" srcId="{F83FC547-7C98-4BA1-A525-A388021023AD}" destId="{8C034039-2DFB-4963-879A-D2FCDCB1BD05}" srcOrd="3" destOrd="0" presId="urn:microsoft.com/office/officeart/2005/8/layout/target1"/>
    <dgm:cxn modelId="{221C3BD8-8155-40E2-AB95-14D4A5537EA6}" type="presParOf" srcId="{F83FC547-7C98-4BA1-A525-A388021023AD}" destId="{1F39E39C-0280-4F42-94ED-A35C53334115}" srcOrd="4" destOrd="0" presId="urn:microsoft.com/office/officeart/2005/8/layout/target1"/>
    <dgm:cxn modelId="{A2CF1743-3444-4D9B-AFE3-A7CA7A7B4716}" type="presParOf" srcId="{F83FC547-7C98-4BA1-A525-A388021023AD}" destId="{D1036620-22CD-4210-B9CB-CC9557B12E47}" srcOrd="5" destOrd="0" presId="urn:microsoft.com/office/officeart/2005/8/layout/target1"/>
    <dgm:cxn modelId="{A7D562A6-A5F4-436E-94F9-33885AD5D8C9}" type="presParOf" srcId="{F83FC547-7C98-4BA1-A525-A388021023AD}" destId="{FD6221E4-5503-4B42-94DA-FE23DE0A12B5}" srcOrd="6" destOrd="0" presId="urn:microsoft.com/office/officeart/2005/8/layout/target1"/>
    <dgm:cxn modelId="{C8F72AE5-8E4D-46B3-8C24-644ABDC933B3}" type="presParOf" srcId="{F83FC547-7C98-4BA1-A525-A388021023AD}" destId="{FD53BD5F-3D10-4661-9F3E-B99C43FB6B3C}" srcOrd="7" destOrd="0" presId="urn:microsoft.com/office/officeart/2005/8/layout/target1"/>
    <dgm:cxn modelId="{649F1897-A3AC-42DC-ACF4-1D81A28FC6C5}" type="presParOf" srcId="{F83FC547-7C98-4BA1-A525-A388021023AD}" destId="{3F30D057-F4F1-4E8E-BA1C-1EA6ED36557C}" srcOrd="8" destOrd="0" presId="urn:microsoft.com/office/officeart/2005/8/layout/target1"/>
    <dgm:cxn modelId="{087D1B95-6858-466E-94AD-1B9C661710BB}" type="presParOf" srcId="{F83FC547-7C98-4BA1-A525-A388021023AD}" destId="{72554440-F6E0-409C-BEB8-1658A7D0C84D}" srcOrd="9" destOrd="0" presId="urn:microsoft.com/office/officeart/2005/8/layout/target1"/>
    <dgm:cxn modelId="{DE8E6C1C-9A74-4FA6-9EB5-1BB03280FD97}" type="presParOf" srcId="{F83FC547-7C98-4BA1-A525-A388021023AD}" destId="{3565DF0B-FF98-431E-94BA-52C1748A7EE8}" srcOrd="10" destOrd="0" presId="urn:microsoft.com/office/officeart/2005/8/layout/target1"/>
    <dgm:cxn modelId="{09849858-7AC5-47D4-9D48-29B7F5C09474}" type="presParOf" srcId="{F83FC547-7C98-4BA1-A525-A388021023AD}" destId="{FA4F0EDC-FF8B-47C2-911B-5D735A0E253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0D057-F4F1-4E8E-BA1C-1EA6ED36557C}">
      <dsp:nvSpPr>
        <dsp:cNvPr id="0" name=""/>
        <dsp:cNvSpPr/>
      </dsp:nvSpPr>
      <dsp:spPr>
        <a:xfrm>
          <a:off x="40176" y="0"/>
          <a:ext cx="34289" cy="34289"/>
        </a:xfrm>
        <a:prstGeom prst="ellipse">
          <a:avLst/>
        </a:prstGeom>
        <a:solidFill>
          <a:srgbClr val="002060"/>
        </a:soli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9E39C-0280-4F42-94ED-A35C53334115}">
      <dsp:nvSpPr>
        <dsp:cNvPr id="0" name=""/>
        <dsp:cNvSpPr/>
      </dsp:nvSpPr>
      <dsp:spPr>
        <a:xfrm>
          <a:off x="24874" y="2271"/>
          <a:ext cx="20573" cy="20573"/>
        </a:xfrm>
        <a:prstGeom prst="ellipse">
          <a:avLst/>
        </a:prstGeom>
        <a:solidFill>
          <a:srgbClr val="0070C0">
            <a:alpha val="39000"/>
          </a:srgbClr>
        </a:soli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A6C11-B8FD-420B-BE47-355E2F8B3DFC}">
      <dsp:nvSpPr>
        <dsp:cNvPr id="0" name=""/>
        <dsp:cNvSpPr/>
      </dsp:nvSpPr>
      <dsp:spPr>
        <a:xfrm>
          <a:off x="0" y="32874"/>
          <a:ext cx="6857" cy="68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7AB509-6BA0-4C30-9B59-90C18990B40E}">
      <dsp:nvSpPr>
        <dsp:cNvPr id="0" name=""/>
        <dsp:cNvSpPr/>
      </dsp:nvSpPr>
      <dsp:spPr>
        <a:xfrm>
          <a:off x="49529" y="0"/>
          <a:ext cx="17144" cy="10001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635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>
              <a:latin typeface="+mn-lt"/>
              <a:cs typeface="Arial" pitchFamily="34" charset="0"/>
            </a:rPr>
            <a:t>De zon is het middelpunt van </a:t>
          </a:r>
          <a:r>
            <a:rPr lang="nl-NL" sz="500" kern="1200" dirty="0" smtClean="0">
              <a:latin typeface="+mn-lt"/>
              <a:cs typeface="Arial" pitchFamily="34" charset="0"/>
            </a:rPr>
            <a:t/>
          </a:r>
          <a:br>
            <a:rPr lang="nl-NL" sz="500" kern="1200" dirty="0" smtClean="0">
              <a:latin typeface="+mn-lt"/>
              <a:cs typeface="Arial" pitchFamily="34" charset="0"/>
            </a:rPr>
          </a:br>
          <a:r>
            <a:rPr lang="nl-NL" sz="500" kern="1200" dirty="0" smtClean="0">
              <a:latin typeface="+mn-lt"/>
              <a:cs typeface="Arial" pitchFamily="34" charset="0"/>
            </a:rPr>
            <a:t>alle </a:t>
          </a:r>
          <a:r>
            <a:rPr lang="nl-NL" sz="500" kern="1200" dirty="0">
              <a:latin typeface="+mn-lt"/>
              <a:cs typeface="Arial" pitchFamily="34" charset="0"/>
            </a:rPr>
            <a:t>banen</a:t>
          </a:r>
        </a:p>
      </dsp:txBody>
      <dsp:txXfrm>
        <a:off x="49529" y="0"/>
        <a:ext cx="17144" cy="10001"/>
      </dsp:txXfrm>
    </dsp:sp>
    <dsp:sp modelId="{DC840353-2282-4112-92DE-A3E5E740D83E}">
      <dsp:nvSpPr>
        <dsp:cNvPr id="0" name=""/>
        <dsp:cNvSpPr/>
      </dsp:nvSpPr>
      <dsp:spPr>
        <a:xfrm>
          <a:off x="45243" y="5000"/>
          <a:ext cx="428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34039-2DFB-4963-879A-D2FCDCB1BD05}">
      <dsp:nvSpPr>
        <dsp:cNvPr id="0" name=""/>
        <dsp:cNvSpPr/>
      </dsp:nvSpPr>
      <dsp:spPr>
        <a:xfrm rot="5400000">
          <a:off x="24164" y="7512"/>
          <a:ext cx="23568" cy="18556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36620-22CD-4210-B9CB-CC9557B12E47}">
      <dsp:nvSpPr>
        <dsp:cNvPr id="0" name=""/>
        <dsp:cNvSpPr/>
      </dsp:nvSpPr>
      <dsp:spPr>
        <a:xfrm>
          <a:off x="49529" y="10001"/>
          <a:ext cx="17144" cy="10001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635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>
              <a:latin typeface="+mn-lt"/>
              <a:cs typeface="Arial" pitchFamily="34" charset="0"/>
            </a:rPr>
            <a:t>Een aantal kleinere planeten draait in een baan dichterbij de zon</a:t>
          </a:r>
        </a:p>
      </dsp:txBody>
      <dsp:txXfrm>
        <a:off x="49529" y="10001"/>
        <a:ext cx="17144" cy="10001"/>
      </dsp:txXfrm>
    </dsp:sp>
    <dsp:sp modelId="{FD6221E4-5503-4B42-94DA-FE23DE0A12B5}">
      <dsp:nvSpPr>
        <dsp:cNvPr id="0" name=""/>
        <dsp:cNvSpPr/>
      </dsp:nvSpPr>
      <dsp:spPr>
        <a:xfrm>
          <a:off x="45243" y="15001"/>
          <a:ext cx="428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3BD5F-3D10-4661-9F3E-B99C43FB6B3C}">
      <dsp:nvSpPr>
        <dsp:cNvPr id="0" name=""/>
        <dsp:cNvSpPr/>
      </dsp:nvSpPr>
      <dsp:spPr>
        <a:xfrm rot="5400000">
          <a:off x="29223" y="17357"/>
          <a:ext cx="18365" cy="13641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54440-F6E0-409C-BEB8-1658A7D0C84D}">
      <dsp:nvSpPr>
        <dsp:cNvPr id="0" name=""/>
        <dsp:cNvSpPr/>
      </dsp:nvSpPr>
      <dsp:spPr>
        <a:xfrm>
          <a:off x="49529" y="20002"/>
          <a:ext cx="17144" cy="10001"/>
        </a:xfrm>
        <a:prstGeom prst="rect">
          <a:avLst/>
        </a:prstGeom>
        <a:solidFill>
          <a:schemeClr val="lt2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6350" bIns="63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00" kern="1200" dirty="0">
              <a:latin typeface="+mn-lt"/>
              <a:cs typeface="Arial" pitchFamily="34" charset="0"/>
            </a:rPr>
            <a:t>Verder weg bevinden zich planeten van verschillende grootten</a:t>
          </a:r>
        </a:p>
      </dsp:txBody>
      <dsp:txXfrm>
        <a:off x="49529" y="20002"/>
        <a:ext cx="17144" cy="10001"/>
      </dsp:txXfrm>
    </dsp:sp>
    <dsp:sp modelId="{3565DF0B-FF98-431E-94BA-52C1748A7EE8}">
      <dsp:nvSpPr>
        <dsp:cNvPr id="0" name=""/>
        <dsp:cNvSpPr/>
      </dsp:nvSpPr>
      <dsp:spPr>
        <a:xfrm>
          <a:off x="45243" y="25002"/>
          <a:ext cx="428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F0EDC-FF8B-47C2-911B-5D735A0E2535}">
      <dsp:nvSpPr>
        <dsp:cNvPr id="0" name=""/>
        <dsp:cNvSpPr/>
      </dsp:nvSpPr>
      <dsp:spPr>
        <a:xfrm rot="5400000">
          <a:off x="34288" y="27194"/>
          <a:ext cx="13121" cy="8726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nl-NL" sz="1200"/>
            </a:lvl1pPr>
            <a:extLst/>
          </a:lstStyle>
          <a:p>
            <a:fld id="{C238408C-6839-46EE-8131-EDA75C487F2E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nl-NL"/>
              <a:t>Klik om de stijlen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nl-NL" sz="1200"/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nl-NL" sz="1200"/>
            </a:lvl1pPr>
            <a:extLst/>
          </a:lstStyle>
          <a:p>
            <a:fld id="{87D77045-401A-4D5E-BFE3-54C21A8A6634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47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nl-N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 latinLnBrk="0">
              <a:defRPr lang="nl-NL"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‹nr.›</a:t>
            </a:fld>
            <a:endParaRPr lang="nl-NL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ctr" latinLnBrk="0">
              <a:defRPr lang="nl-NL" sz="380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nl-NL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lang="nl-NL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nl-NL">
                <a:latin typeface="+mn-lt"/>
              </a:defRPr>
            </a:lvl1pPr>
            <a:lvl2pPr>
              <a:defRPr lang="nl-NL">
                <a:latin typeface="+mn-lt"/>
              </a:defRPr>
            </a:lvl2pPr>
            <a:lvl3pPr>
              <a:defRPr lang="nl-NL">
                <a:latin typeface="+mn-lt"/>
              </a:defRPr>
            </a:lvl3pPr>
            <a:lvl4pPr>
              <a:defRPr lang="nl-NL">
                <a:latin typeface="+mn-lt"/>
              </a:defRPr>
            </a:lvl4pPr>
            <a:lvl5pPr>
              <a:defRPr lang="nl-NL">
                <a:latin typeface="+mn-lt"/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nl-NL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latinLnBrk="0">
              <a:buNone/>
              <a:defRPr lang="nl-NL" sz="2000">
                <a:solidFill>
                  <a:schemeClr val="tx2"/>
                </a:solidFill>
              </a:defRPr>
            </a:lvl1pPr>
            <a:lvl2pPr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 latinLnBrk="0">
              <a:defRPr lang="nl-NL">
                <a:solidFill>
                  <a:schemeClr val="bg2"/>
                </a:solidFill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nl-NL" sz="2000">
                <a:solidFill>
                  <a:schemeClr val="bg1"/>
                </a:solidFill>
              </a:defRPr>
            </a:lvl1pPr>
            <a:lvl2pPr>
              <a:defRPr lang="nl-NL" sz="2400"/>
            </a:lvl2pPr>
            <a:lvl3pPr>
              <a:defRPr lang="nl-NL" sz="2000"/>
            </a:lvl3pPr>
            <a:lvl4pPr>
              <a:defRPr lang="nl-NL" sz="1800"/>
            </a:lvl4pPr>
            <a:lvl5pPr>
              <a:defRPr lang="nl-NL"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nl-NL" sz="2800">
                <a:solidFill>
                  <a:schemeClr val="bg1"/>
                </a:solidFill>
              </a:defRPr>
            </a:lvl1pPr>
            <a:lvl2pPr>
              <a:defRPr lang="nl-NL" sz="2400">
                <a:solidFill>
                  <a:schemeClr val="bg1"/>
                </a:solidFill>
              </a:defRPr>
            </a:lvl2pPr>
            <a:lvl3pPr>
              <a:defRPr lang="nl-NL" sz="2000">
                <a:solidFill>
                  <a:schemeClr val="bg1"/>
                </a:solidFill>
              </a:defRPr>
            </a:lvl3pPr>
            <a:lvl4pPr>
              <a:defRPr lang="nl-NL" sz="1800">
                <a:solidFill>
                  <a:schemeClr val="bg1"/>
                </a:solidFill>
              </a:defRPr>
            </a:lvl4pPr>
            <a:lvl5pPr>
              <a:defRPr lang="nl-NL" sz="1800">
                <a:solidFill>
                  <a:schemeClr val="bg1"/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nl-NL">
                <a:solidFill>
                  <a:schemeClr val="bg2"/>
                </a:solidFill>
              </a:defRPr>
            </a:lvl1pPr>
            <a:extLst/>
          </a:lstStyle>
          <a:p>
            <a:fld id="{3B5F1E3E-4B2F-4895-B65E-28B2E64F39F6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nl-NL">
                <a:solidFill>
                  <a:schemeClr val="bg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nl-NL">
                <a:solidFill>
                  <a:schemeClr val="bg2"/>
                </a:solidFill>
              </a:defRPr>
            </a:lvl1pPr>
            <a:extLst/>
          </a:lstStyle>
          <a:p>
            <a:fld id="{1AD93096-5B34-4342-9326-69289CEAE4C2}" type="slidenum">
              <a:rPr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algn="ctr" latinLnBrk="0">
              <a:defRPr lang="nl-NL" sz="4000"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nl-NL" sz="2400" b="1">
                <a:solidFill>
                  <a:schemeClr val="accent2"/>
                </a:solidFill>
              </a:defRPr>
            </a:lvl1pPr>
            <a:lvl2pPr>
              <a:buNone/>
              <a:defRPr lang="nl-NL" sz="2000" b="1"/>
            </a:lvl2pPr>
            <a:lvl3pPr>
              <a:buNone/>
              <a:defRPr lang="nl-NL" sz="1800" b="1"/>
            </a:lvl3pPr>
            <a:lvl4pPr>
              <a:buNone/>
              <a:defRPr lang="nl-NL" sz="1600" b="1"/>
            </a:lvl4pPr>
            <a:lvl5pPr>
              <a:buNone/>
              <a:defRPr lang="nl-NL"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nl-NL" sz="2400" b="1">
                <a:solidFill>
                  <a:schemeClr val="accent2"/>
                </a:solidFill>
              </a:defRPr>
            </a:lvl1pPr>
            <a:lvl2pPr>
              <a:buNone/>
              <a:defRPr lang="nl-NL" sz="2000" b="1"/>
            </a:lvl2pPr>
            <a:lvl3pPr>
              <a:buNone/>
              <a:defRPr lang="nl-NL" sz="1800" b="1"/>
            </a:lvl3pPr>
            <a:lvl4pPr>
              <a:buNone/>
              <a:defRPr lang="nl-NL" sz="1600" b="1"/>
            </a:lvl4pPr>
            <a:lvl5pPr>
              <a:buNone/>
              <a:defRPr lang="nl-NL"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nl-NL" sz="2400">
                <a:solidFill>
                  <a:schemeClr val="tx1"/>
                </a:solidFill>
              </a:defRPr>
            </a:lvl1pPr>
            <a:lvl2pPr>
              <a:defRPr lang="nl-NL" sz="2000">
                <a:solidFill>
                  <a:schemeClr val="tx1"/>
                </a:solidFill>
              </a:defRPr>
            </a:lvl2pPr>
            <a:lvl3pPr>
              <a:defRPr lang="nl-NL" sz="1800">
                <a:solidFill>
                  <a:schemeClr val="tx1"/>
                </a:solidFill>
              </a:defRPr>
            </a:lvl3pPr>
            <a:lvl4pPr>
              <a:defRPr lang="nl-NL" sz="1600">
                <a:solidFill>
                  <a:schemeClr val="tx1"/>
                </a:solidFill>
              </a:defRPr>
            </a:lvl4pPr>
            <a:lvl5pPr>
              <a:defRPr lang="nl-NL" sz="16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nl-NL" sz="2400"/>
            </a:lvl1pPr>
            <a:lvl2pPr>
              <a:defRPr lang="nl-NL" sz="2000"/>
            </a:lvl2pPr>
            <a:lvl3pPr>
              <a:defRPr lang="nl-NL" sz="1800"/>
            </a:lvl3pPr>
            <a:lvl4pPr>
              <a:defRPr lang="nl-NL" sz="1600"/>
            </a:lvl4pPr>
            <a:lvl5pPr>
              <a:defRPr lang="nl-NL"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algn="ctr" latinLnBrk="0">
              <a:defRPr lang="nl-NL" sz="400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ctr" latinLnBrk="0">
              <a:buNone/>
              <a:defRPr lang="nl-NL" sz="3600" b="0"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nl-NL" sz="1800"/>
            </a:lvl1pPr>
            <a:lvl2pPr>
              <a:buNone/>
              <a:defRPr lang="nl-NL" sz="1200"/>
            </a:lvl2pPr>
            <a:lvl3pPr>
              <a:buNone/>
              <a:defRPr lang="nl-NL" sz="1000"/>
            </a:lvl3pPr>
            <a:lvl4pPr>
              <a:buNone/>
              <a:defRPr lang="nl-NL" sz="900"/>
            </a:lvl4pPr>
            <a:lvl5pPr>
              <a:buNone/>
              <a:defRPr lang="nl-NL"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nl-NL" sz="3200"/>
            </a:lvl1pPr>
            <a:lvl2pPr>
              <a:defRPr lang="nl-NL" sz="2800"/>
            </a:lvl2pPr>
            <a:lvl3pPr>
              <a:defRPr lang="nl-NL" sz="2400"/>
            </a:lvl3pPr>
            <a:lvl4pPr>
              <a:defRPr lang="nl-NL" sz="2000"/>
            </a:lvl4pPr>
            <a:lvl5pPr>
              <a:defRPr lang="nl-NL"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ctr" latinLnBrk="0">
              <a:buNone/>
              <a:defRPr lang="nl-NL" sz="2100" b="0"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latinLnBrk="0">
              <a:buNone/>
              <a:defRPr lang="nl-NL" sz="3200">
                <a:solidFill>
                  <a:schemeClr val="tx1"/>
                </a:solidFill>
              </a:defRPr>
            </a:lvl1pPr>
            <a:extLst/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nl-NL" sz="1400">
                <a:solidFill>
                  <a:schemeClr val="tx1"/>
                </a:solidFill>
              </a:defRPr>
            </a:lvl1pPr>
            <a:lvl2pPr>
              <a:defRPr lang="nl-NL" sz="1200"/>
            </a:lvl2pPr>
            <a:lvl3pPr>
              <a:defRPr lang="nl-NL" sz="1000"/>
            </a:lvl3pPr>
            <a:lvl4pPr>
              <a:defRPr lang="nl-NL" sz="900"/>
            </a:lvl4pPr>
            <a:lvl5pPr>
              <a:defRPr lang="nl-NL"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 lang="nl-BE"/>
              <a:pPr/>
              <a:t>11/12/2015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nl-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nl-NL"/>
              <a:t>Klik om de stijl van de modeltitel te bewerken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nl-NL"/>
              <a:t>Klik om de stijlen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nl-NL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nl-NL">
                <a:solidFill>
                  <a:schemeClr val="tx2"/>
                </a:solidFill>
              </a:rPr>
              <a:pPr/>
              <a:t>11-12-2015</a:t>
            </a:fld>
            <a:endParaRPr lang="nl-NL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nl-NL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nl-N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nl-NL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nl-NL" sz="1200">
                <a:solidFill>
                  <a:schemeClr val="tx2"/>
                </a:solidFill>
              </a:rPr>
              <a:pPr algn="l"/>
              <a:t>‹nr.›</a:t>
            </a:fld>
            <a:endParaRPr lang="nl-NL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nl-NL" sz="4000" kern="1200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lang="nl-NL" sz="3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lang="nl-NL"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lang="nl-NL"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lang="nl-NL"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nl-NL"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nl-N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nl-N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nl-N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nl-N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nl-N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nl-N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nl-N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nl-N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nl-N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AmGTjRekn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1596344"/>
          </a:xfrm>
        </p:spPr>
        <p:txBody>
          <a:bodyPr/>
          <a:lstStyle/>
          <a:p>
            <a:r>
              <a:rPr lang="nl-NL" spc="0" dirty="0" smtClean="0"/>
              <a:t>De planeet </a:t>
            </a:r>
            <a:r>
              <a:rPr lang="nl-NL" spc="0" dirty="0" smtClean="0"/>
              <a:t>Venus</a:t>
            </a:r>
            <a:br>
              <a:rPr lang="nl-NL" spc="0" dirty="0" smtClean="0"/>
            </a:br>
            <a:r>
              <a:rPr lang="nl-NL" spc="0" dirty="0"/>
              <a:t/>
            </a:r>
            <a:br>
              <a:rPr lang="nl-NL" spc="0" dirty="0"/>
            </a:br>
            <a:r>
              <a:rPr lang="nl-NL" spc="0" dirty="0"/>
              <a:t/>
            </a:r>
            <a:br>
              <a:rPr lang="nl-NL" spc="0" dirty="0"/>
            </a:br>
            <a:r>
              <a:rPr lang="nl-NL" sz="1000" spc="0" dirty="0">
                <a:solidFill>
                  <a:srgbClr val="FDBE00"/>
                </a:solidFill>
                <a:hlinkClick r:id="rId2"/>
              </a:rPr>
              <a:t>https://www.youtube.com/watch?v=SAmGTjRekn</a:t>
            </a:r>
            <a:r>
              <a:rPr lang="nl-NL" sz="1000" spc="0" dirty="0">
                <a:solidFill>
                  <a:srgbClr val="FFC000"/>
                </a:solidFill>
                <a:hlinkClick r:id="rId2"/>
              </a:rPr>
              <a:t>o</a:t>
            </a:r>
            <a:endParaRPr lang="nl-NL" sz="1000" spc="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6858000" y="5715000"/>
            <a:ext cx="2286000" cy="9144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extLst/>
          </a:lstStyle>
          <a:p>
            <a:pPr marL="411480" marR="0" lvl="0" indent="-3429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 lang="nl-NL"/>
            </a:pPr>
            <a:r>
              <a:rPr lang="nl-NL" sz="1100" dirty="0" err="1" smtClean="0">
                <a:cs typeface="Arial" pitchFamily="34" charset="0"/>
              </a:rPr>
              <a:t>Ceunen</a:t>
            </a:r>
            <a:r>
              <a:rPr lang="nl-NL" sz="1100" dirty="0" smtClean="0">
                <a:cs typeface="Arial" pitchFamily="34" charset="0"/>
              </a:rPr>
              <a:t> </a:t>
            </a:r>
            <a:r>
              <a:rPr lang="nl-NL" sz="1100" dirty="0" err="1" smtClean="0">
                <a:cs typeface="Arial" pitchFamily="34" charset="0"/>
              </a:rPr>
              <a:t>Ozzi</a:t>
            </a:r>
            <a:endParaRPr lang="nl-NL" sz="1100" dirty="0" smtClean="0">
              <a:cs typeface="Arial" pitchFamily="34" charset="0"/>
            </a:endParaRPr>
          </a:p>
          <a:p>
            <a:pPr marL="411480" marR="0" lvl="0" indent="-3429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 lang="nl-NL"/>
            </a:pPr>
            <a:r>
              <a:rPr lang="nl-NL" sz="1100" dirty="0" smtClean="0">
                <a:cs typeface="Arial" pitchFamily="34" charset="0"/>
              </a:rPr>
              <a:t>Groeneweg </a:t>
            </a:r>
            <a:r>
              <a:rPr lang="nl-NL" sz="1100" dirty="0" err="1" smtClean="0">
                <a:cs typeface="Arial" pitchFamily="34" charset="0"/>
              </a:rPr>
              <a:t>Katrijn</a:t>
            </a:r>
            <a:endParaRPr lang="nl-NL" sz="1100" dirty="0" smtClean="0">
              <a:cs typeface="Arial" pitchFamily="34" charset="0"/>
            </a:endParaRPr>
          </a:p>
          <a:p>
            <a:pPr marL="411480" marR="0" lvl="0" indent="-3429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 lang="nl-NL"/>
            </a:pPr>
            <a:r>
              <a:rPr lang="nl-NL" sz="1100" dirty="0" smtClean="0">
                <a:cs typeface="Arial" pitchFamily="34" charset="0"/>
              </a:rPr>
              <a:t>Verresen Joey</a:t>
            </a:r>
          </a:p>
          <a:p>
            <a:pPr marL="411480" marR="0" lvl="0" indent="-342900" algn="l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tabLst/>
              <a:defRPr lang="nl-NL"/>
            </a:pPr>
            <a:r>
              <a:rPr lang="nl-NL" sz="1100" dirty="0" smtClean="0">
                <a:cs typeface="Arial" pitchFamily="34" charset="0"/>
              </a:rPr>
              <a:t>Groep 6</a:t>
            </a:r>
            <a:endParaRPr lang="nl-NL" sz="1100" dirty="0" smtClean="0"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spc="0" dirty="0" smtClean="0"/>
              <a:t>Venus tot de zon</a:t>
            </a:r>
            <a:endParaRPr lang="nl-NL" sz="4000" spc="0" dirty="0">
              <a:solidFill>
                <a:schemeClr val="tx1"/>
              </a:solidFill>
            </a:endParaRPr>
          </a:p>
        </p:txBody>
      </p:sp>
      <p:pic>
        <p:nvPicPr>
          <p:cNvPr id="7" name="Picture Placeholder 6" descr="Picture1.jpg"/>
          <p:cNvPicPr>
            <a:picLocks noGrp="1"/>
          </p:cNvPicPr>
          <p:nvPr>
            <p:ph type="pic" idx="1"/>
          </p:nvPr>
        </p:nvPicPr>
        <p:blipFill>
          <a:blip r:embed="rId2"/>
          <a:srcRect l="10184" r="10184"/>
          <a:stretch>
            <a:fillRect/>
          </a:stretch>
        </p:blipFill>
        <p:spPr>
          <a:xfrm>
            <a:off x="581" y="2386608"/>
            <a:ext cx="9144000" cy="4727448"/>
          </a:xfrm>
        </p:spPr>
      </p:pic>
      <p:sp>
        <p:nvSpPr>
          <p:cNvPr id="3" name="Tijdelijke aanduiding voor teks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 smtClean="0"/>
              <a:t>Venus staat op de 2</a:t>
            </a:r>
            <a:r>
              <a:rPr lang="nl-BE" baseline="30000" dirty="0" smtClean="0"/>
              <a:t>de</a:t>
            </a:r>
            <a:r>
              <a:rPr lang="nl-BE" dirty="0" smtClean="0"/>
              <a:t> </a:t>
            </a:r>
            <a:r>
              <a:rPr lang="nl-BE" dirty="0" smtClean="0"/>
              <a:t>plaats. </a:t>
            </a:r>
            <a:r>
              <a:rPr lang="nl-BE" dirty="0" smtClean="0"/>
              <a:t>De </a:t>
            </a:r>
            <a:r>
              <a:rPr lang="nl-BE" dirty="0" smtClean="0"/>
              <a:t>afstand</a:t>
            </a:r>
            <a:r>
              <a:rPr lang="nl-BE" dirty="0" smtClean="0"/>
              <a:t> </a:t>
            </a:r>
            <a:r>
              <a:rPr lang="nl-BE" dirty="0" smtClean="0"/>
              <a:t>is 108 200 000 km. De omlooptijd </a:t>
            </a:r>
            <a:r>
              <a:rPr lang="nl-BE" dirty="0" smtClean="0"/>
              <a:t> </a:t>
            </a:r>
            <a:r>
              <a:rPr lang="nl-BE" dirty="0" smtClean="0"/>
              <a:t>duurt 224,701 </a:t>
            </a:r>
            <a:r>
              <a:rPr lang="nl-BE" dirty="0" smtClean="0"/>
              <a:t>dagen  ze draait om haar as in westelijke richting</a:t>
            </a:r>
            <a:endParaRPr lang="nl-BE" dirty="0"/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2699792" y="1700808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spc="0" dirty="0" smtClean="0">
                <a:solidFill>
                  <a:schemeClr val="tx1"/>
                </a:solidFill>
              </a:rPr>
              <a:t>Afkomst naam</a:t>
            </a:r>
            <a:endParaRPr lang="nl-NL" sz="4000" spc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268760"/>
            <a:ext cx="8153400" cy="4965700"/>
          </a:xfrm>
        </p:spPr>
        <p:txBody>
          <a:bodyPr/>
          <a:lstStyle/>
          <a:p>
            <a:pPr marL="136525" algn="ctr"/>
            <a:r>
              <a:rPr lang="nl-NL" dirty="0" smtClean="0"/>
              <a:t>Venus </a:t>
            </a:r>
            <a:r>
              <a:rPr lang="nl-NL" dirty="0" smtClean="0"/>
              <a:t>haar</a:t>
            </a:r>
            <a:r>
              <a:rPr lang="nl-NL" dirty="0" smtClean="0"/>
              <a:t> naam komt van de godin Aphrodite. </a:t>
            </a:r>
            <a:endParaRPr lang="nl-N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4299384"/>
              </p:ext>
            </p:extLst>
          </p:nvPr>
        </p:nvGraphicFramePr>
        <p:xfrm flipV="1">
          <a:off x="8915400" y="6400799"/>
          <a:ext cx="76200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1130" y="2987815"/>
            <a:ext cx="5242870" cy="386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30" y="139700"/>
            <a:ext cx="8229600" cy="869950"/>
          </a:xfrm>
        </p:spPr>
        <p:txBody>
          <a:bodyPr/>
          <a:lstStyle/>
          <a:p>
            <a:endParaRPr lang="nl-NL" sz="4000" spc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8305800" cy="5016500"/>
          </a:xfrm>
        </p:spPr>
        <p:txBody>
          <a:bodyPr>
            <a:normAutofit/>
          </a:bodyPr>
          <a:lstStyle/>
          <a:p>
            <a:pPr marL="340614" indent="-285750" algn="ctr">
              <a:buFont typeface="Arial" panose="020B0604020202020204" pitchFamily="34" charset="0"/>
              <a:buChar char="•"/>
            </a:pPr>
            <a:r>
              <a:rPr lang="nl-NL" sz="1600" dirty="0" smtClean="0"/>
              <a:t>Een dag duurt langer dan een jaar.</a:t>
            </a:r>
            <a:endParaRPr lang="nl-NL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5157"/>
              </p:ext>
            </p:extLst>
          </p:nvPr>
        </p:nvGraphicFramePr>
        <p:xfrm>
          <a:off x="1835696" y="2643182"/>
          <a:ext cx="5631904" cy="4114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18164"/>
                <a:gridCol w="1325345"/>
                <a:gridCol w="1454174"/>
                <a:gridCol w="1734221"/>
              </a:tblGrid>
              <a:tr h="335062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Planeet</a:t>
                      </a: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Opkomst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 zon</a:t>
                      </a:r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Asomwent-eling</a:t>
                      </a:r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Diameter</a:t>
                      </a:r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866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  <a:latin typeface="Gill Sans MT" pitchFamily="34" charset="0"/>
                        </a:rPr>
                        <a:t>Venus </a:t>
                      </a:r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>
                          <a:solidFill>
                            <a:srgbClr val="FFC000"/>
                          </a:solidFill>
                          <a:effectLst/>
                          <a:latin typeface="Gill Sans MT" pitchFamily="34" charset="0"/>
                        </a:rPr>
                        <a:t>zuid-oosten</a:t>
                      </a:r>
                      <a:endParaRPr lang="nl-NL" dirty="0" smtClean="0">
                        <a:solidFill>
                          <a:srgbClr val="FFC000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>
                          <a:solidFill>
                            <a:srgbClr val="FFC000"/>
                          </a:solidFill>
                          <a:effectLst/>
                        </a:rPr>
                        <a:t>243,0187 dagen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>
                          <a:solidFill>
                            <a:srgbClr val="FFC000"/>
                          </a:solidFill>
                        </a:rPr>
                        <a:t>12.104</a:t>
                      </a:r>
                      <a:r>
                        <a:rPr lang="nl-BE" baseline="0" dirty="0" smtClean="0">
                          <a:solidFill>
                            <a:srgbClr val="FFC000"/>
                          </a:solidFill>
                        </a:rPr>
                        <a:t> km</a:t>
                      </a:r>
                      <a:endParaRPr lang="nl-NL" dirty="0">
                        <a:solidFill>
                          <a:srgbClr val="FFC000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464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46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464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46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464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464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146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  <a:latin typeface="Gill Sans MT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bg1">
                            <a:shade val="100000"/>
                            <a:satMod val="150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Rechthoek 3"/>
          <p:cNvSpPr/>
          <p:nvPr/>
        </p:nvSpPr>
        <p:spPr>
          <a:xfrm>
            <a:off x="1691681" y="4221088"/>
            <a:ext cx="5783498" cy="26369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6948264" y="4653136"/>
            <a:ext cx="549775" cy="16561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Eerste ruimtetuigen bij Venus.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  Het eerste ruimtetuig dat </a:t>
            </a:r>
            <a:r>
              <a:rPr lang="nl-BE" dirty="0" smtClean="0"/>
              <a:t>de atmosfeer binnen ging was   </a:t>
            </a:r>
            <a:r>
              <a:rPr lang="nl-BE" dirty="0" err="1" smtClean="0"/>
              <a:t>Venera</a:t>
            </a:r>
            <a:r>
              <a:rPr lang="nl-BE" dirty="0" smtClean="0"/>
              <a:t> 4,</a:t>
            </a:r>
            <a:endParaRPr lang="nl-BE" dirty="0"/>
          </a:p>
          <a:p>
            <a:r>
              <a:rPr lang="nl-BE" dirty="0"/>
              <a:t>De </a:t>
            </a:r>
            <a:r>
              <a:rPr lang="nl-BE" dirty="0" err="1"/>
              <a:t>Venera</a:t>
            </a:r>
            <a:r>
              <a:rPr lang="nl-BE" dirty="0"/>
              <a:t> 14&amp;15 </a:t>
            </a:r>
            <a:r>
              <a:rPr lang="nl-BE" dirty="0" smtClean="0"/>
              <a:t>landden </a:t>
            </a:r>
            <a:r>
              <a:rPr lang="nl-BE" dirty="0"/>
              <a:t>op Venus en </a:t>
            </a:r>
            <a:r>
              <a:rPr lang="nl-BE" dirty="0" smtClean="0"/>
              <a:t>bleef </a:t>
            </a:r>
            <a:r>
              <a:rPr lang="nl-BE" dirty="0"/>
              <a:t>er 127 minuten </a:t>
            </a:r>
            <a:r>
              <a:rPr lang="nl-BE" dirty="0" smtClean="0"/>
              <a:t>staan</a:t>
            </a:r>
            <a:endParaRPr lang="nl-BE" dirty="0"/>
          </a:p>
          <a:p>
            <a:endParaRPr lang="nl-BE" dirty="0"/>
          </a:p>
        </p:txBody>
      </p:sp>
      <p:pic>
        <p:nvPicPr>
          <p:cNvPr id="1026" name="Picture 2" descr="http://www.esa.int/var/esa/storage/images/esa_multimedia/images/2007/11/surface_of_venus_seen_by_venera_13/10197277-2-eng-GB/Surface_of_Venus_seen_by_Venera_13_node_full_image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562100"/>
            <a:ext cx="5080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4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0" dirty="0" smtClean="0">
                <a:solidFill>
                  <a:schemeClr val="tx1"/>
                </a:solidFill>
              </a:rPr>
              <a:t>Weer en atmosfeer</a:t>
            </a:r>
            <a:endParaRPr lang="nl-NL" spc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72816"/>
            <a:ext cx="7772400" cy="4572000"/>
          </a:xfrm>
        </p:spPr>
        <p:txBody>
          <a:bodyPr/>
          <a:lstStyle/>
          <a:p>
            <a:pPr lvl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5576" y="19888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atmosfeer bestaat uit koolstofdioxide. Het regent zwavelzuur. </a:t>
            </a:r>
          </a:p>
          <a:p>
            <a:r>
              <a:rPr lang="nl-BE" dirty="0" smtClean="0"/>
              <a:t>Weinig inslagkaters te vinden door atmosfeer.</a:t>
            </a:r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33505"/>
            <a:ext cx="7772400" cy="1974059"/>
          </a:xfrm>
        </p:spPr>
        <p:txBody>
          <a:bodyPr/>
          <a:lstStyle/>
          <a:p>
            <a:r>
              <a:rPr lang="nl-BE" dirty="0" smtClean="0"/>
              <a:t>Hoogste punt op Venus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321"/>
            <a:ext cx="9144000" cy="467868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576" y="2420888"/>
            <a:ext cx="7772400" cy="1052512"/>
          </a:xfrm>
        </p:spPr>
        <p:txBody>
          <a:bodyPr/>
          <a:lstStyle/>
          <a:p>
            <a:pPr algn="ctr"/>
            <a:r>
              <a:rPr lang="nl-BE" dirty="0" smtClean="0"/>
              <a:t>Maxwell Montes hoogste punt op Venus</a:t>
            </a:r>
          </a:p>
        </p:txBody>
      </p:sp>
    </p:spTree>
    <p:extLst>
      <p:ext uri="{BB962C8B-B14F-4D97-AF65-F5344CB8AC3E}">
        <p14:creationId xmlns:p14="http://schemas.microsoft.com/office/powerpoint/2010/main" val="98385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1974059"/>
          </a:xfrm>
        </p:spPr>
        <p:txBody>
          <a:bodyPr/>
          <a:lstStyle/>
          <a:p>
            <a:pPr algn="ctr"/>
            <a:r>
              <a:rPr lang="nl-BE" sz="9600" dirty="0" err="1" smtClean="0"/>
              <a:t>eINDE</a:t>
            </a:r>
            <a:endParaRPr lang="nl-BE" sz="9600" dirty="0"/>
          </a:p>
        </p:txBody>
      </p:sp>
    </p:spTree>
    <p:extLst>
      <p:ext uri="{BB962C8B-B14F-4D97-AF65-F5344CB8AC3E}">
        <p14:creationId xmlns:p14="http://schemas.microsoft.com/office/powerpoint/2010/main" val="366296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MG_SchoolPresentation_TP10290551">
  <a:themeElements>
    <a:clrScheme name="Custom 1">
      <a:dk1>
        <a:sysClr val="windowText" lastClr="000000"/>
      </a:dk1>
      <a:lt1>
        <a:srgbClr val="FFC000"/>
      </a:lt1>
      <a:dk2>
        <a:srgbClr val="262626"/>
      </a:dk2>
      <a:lt2>
        <a:srgbClr val="A5A1A1"/>
      </a:lt2>
      <a:accent1>
        <a:srgbClr val="92D050"/>
      </a:accent1>
      <a:accent2>
        <a:srgbClr val="FFE084"/>
      </a:accent2>
      <a:accent3>
        <a:srgbClr val="B89A9A"/>
      </a:accent3>
      <a:accent4>
        <a:srgbClr val="DE6B5C"/>
      </a:accent4>
      <a:accent5>
        <a:srgbClr val="8B7B57"/>
      </a:accent5>
      <a:accent6>
        <a:srgbClr val="D34817"/>
      </a:accent6>
      <a:hlink>
        <a:srgbClr val="0070C0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676959-E9FF-44CB-8DDB-2AE470DAEB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Presentatie</Template>
  <TotalTime>0</TotalTime>
  <Words>159</Words>
  <Application>Microsoft Office PowerPoint</Application>
  <PresentationFormat>Diavoorstelling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Wingdings 2</vt:lpstr>
      <vt:lpstr>Wingdings 3</vt:lpstr>
      <vt:lpstr>PMG_SchoolPresentation_TP10290551</vt:lpstr>
      <vt:lpstr>De planeet Venus   https://www.youtube.com/watch?v=SAmGTjRekno</vt:lpstr>
      <vt:lpstr>Venus tot de zon</vt:lpstr>
      <vt:lpstr>Afkomst naam</vt:lpstr>
      <vt:lpstr>PowerPoint-presentatie</vt:lpstr>
      <vt:lpstr>Eerste ruimtetuigen bij Venus.</vt:lpstr>
      <vt:lpstr>Weer en atmosfeer</vt:lpstr>
      <vt:lpstr>Hoogste punt op Venus</vt:lpstr>
      <vt:lpstr>eINDE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2015-12-10T13:05:56Z</dcterms:created>
  <dcterms:modified xsi:type="dcterms:W3CDTF">2015-12-11T13:26:25Z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TC102905519990</vt:lpwstr>
  </property>
</Properties>
</file>