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25449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77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364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40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60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08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30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nl" sz="1000">
                <a:solidFill>
                  <a:schemeClr val="dk2"/>
                </a:solidFill>
              </a:r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64175" y="332625"/>
            <a:ext cx="8520600" cy="2405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>
                <a:solidFill>
                  <a:schemeClr val="lt1"/>
                </a:solidFill>
              </a:rPr>
              <a:t>Toeristen ontsnappen aan een spectaculaire blikseminslag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4105150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 descr="Afbeeldingsresultaat voor bliksem insla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738400"/>
            <a:ext cx="3610594" cy="24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 descr="Gerelateerde afbeeld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3159" y="2738400"/>
            <a:ext cx="3210841" cy="24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28300" y="3991500"/>
            <a:ext cx="5615700" cy="115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 sz="2400">
                <a:solidFill>
                  <a:schemeClr val="lt1"/>
                </a:solidFill>
              </a:rPr>
              <a:t>-Groep vrienden/vakantieresort/Canada</a:t>
            </a:r>
          </a:p>
          <a:p>
            <a:pPr lvl="0">
              <a:spcBef>
                <a:spcPts val="0"/>
              </a:spcBef>
              <a:buNone/>
            </a:pPr>
            <a:r>
              <a:rPr lang="nl" sz="2400">
                <a:solidFill>
                  <a:schemeClr val="lt1"/>
                </a:solidFill>
              </a:rPr>
              <a:t>-Blikseminslag/boom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4" name="Shape 64" descr="Afbeeldingsresultaat voor bliksem inslag boo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3973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Afbeeldingsresultaat voor bliksem inslag boo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575" y="0"/>
            <a:ext cx="4169425" cy="31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0" y="3699900"/>
            <a:ext cx="8520600" cy="144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5868000" y="1977600"/>
            <a:ext cx="3276000" cy="172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 sz="2400">
                <a:solidFill>
                  <a:schemeClr val="lt1"/>
                </a:solidFill>
              </a:rPr>
              <a:t>-Groep/filmen/inslag</a:t>
            </a:r>
          </a:p>
          <a:p>
            <a:pPr lvl="0">
              <a:spcBef>
                <a:spcPts val="0"/>
              </a:spcBef>
              <a:buNone/>
            </a:pPr>
            <a:r>
              <a:rPr lang="nl" sz="2400">
                <a:solidFill>
                  <a:schemeClr val="lt1"/>
                </a:solidFill>
              </a:rPr>
              <a:t>-You tube/50.000</a:t>
            </a:r>
          </a:p>
          <a:p>
            <a:pPr lvl="0">
              <a:spcBef>
                <a:spcPts val="0"/>
              </a:spcBef>
              <a:buNone/>
            </a:pPr>
            <a:r>
              <a:rPr lang="nl" sz="2400">
                <a:solidFill>
                  <a:schemeClr val="lt1"/>
                </a:solidFill>
              </a:rPr>
              <a:t>-onbekend/gewonden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72" name="Shape 72" descr="Afbeeldingsresultaat voor bliksem inslag boom"/>
          <p:cNvPicPr preferRelativeResize="0"/>
          <p:nvPr/>
        </p:nvPicPr>
        <p:blipFill rotWithShape="1">
          <a:blip r:embed="rId3">
            <a:alphaModFix/>
          </a:blip>
          <a:srcRect l="-21080" r="21080"/>
          <a:stretch/>
        </p:blipFill>
        <p:spPr>
          <a:xfrm>
            <a:off x="0" y="2834475"/>
            <a:ext cx="5618649" cy="23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 descr="Afbeeldingsresultaat voor blikse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8646" y="0"/>
            <a:ext cx="3531428" cy="19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 descr="Afbeeldingsresultaat voor bliksem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236868" cy="230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1116600"/>
            <a:ext cx="8520600" cy="268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4344900" cy="234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 sz="2400">
                <a:solidFill>
                  <a:schemeClr val="lt1"/>
                </a:solidFill>
              </a:rPr>
              <a:t>Hoe ontstaat bliksem?</a:t>
            </a:r>
          </a:p>
          <a:p>
            <a:pPr lvl="0">
              <a:spcBef>
                <a:spcPts val="0"/>
              </a:spcBef>
              <a:buNone/>
            </a:pPr>
            <a:r>
              <a:rPr lang="nl" sz="2400">
                <a:solidFill>
                  <a:schemeClr val="lt1"/>
                </a:solidFill>
              </a:rPr>
              <a:t>-Bliksem/wrijving/deeltjes</a:t>
            </a:r>
          </a:p>
          <a:p>
            <a:pPr lvl="0">
              <a:spcBef>
                <a:spcPts val="0"/>
              </a:spcBef>
              <a:buNone/>
            </a:pPr>
            <a:r>
              <a:rPr lang="nl" sz="2400">
                <a:solidFill>
                  <a:schemeClr val="lt1"/>
                </a:solidFill>
              </a:rPr>
              <a:t>-Positief/negatief</a:t>
            </a:r>
          </a:p>
          <a:p>
            <a:pPr lvl="0">
              <a:spcBef>
                <a:spcPts val="0"/>
              </a:spcBef>
              <a:buNone/>
            </a:pPr>
            <a:r>
              <a:rPr lang="nl" sz="2400">
                <a:solidFill>
                  <a:schemeClr val="lt1"/>
                </a:solidFill>
              </a:rPr>
              <a:t>-aantrekking/elektrische schok</a:t>
            </a:r>
          </a:p>
        </p:txBody>
      </p:sp>
      <p:pic>
        <p:nvPicPr>
          <p:cNvPr id="81" name="Shape 81" descr="Afbeeldingsresultaat voor bliksem  positieve en negatieve deeltj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59100"/>
            <a:ext cx="4229055" cy="26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 descr="Afbeeldingsresultaat voor bliksem  positieve en negatieve deeltj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2525" y="49100"/>
            <a:ext cx="3611475" cy="37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8520600" cy="429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 sz="2400">
                <a:solidFill>
                  <a:schemeClr val="lt1"/>
                </a:solidFill>
              </a:rPr>
              <a:t>Gevolg van de blikseminslag</a:t>
            </a:r>
          </a:p>
          <a:p>
            <a:pPr lvl="0">
              <a:spcBef>
                <a:spcPts val="0"/>
              </a:spcBef>
              <a:buNone/>
            </a:pPr>
            <a:r>
              <a:rPr lang="nl" sz="2400">
                <a:solidFill>
                  <a:schemeClr val="lt1"/>
                </a:solidFill>
              </a:rPr>
              <a:t>-2 miljoen doden</a:t>
            </a:r>
          </a:p>
          <a:p>
            <a:pPr lvl="0">
              <a:spcBef>
                <a:spcPts val="0"/>
              </a:spcBef>
              <a:buNone/>
            </a:pPr>
            <a:r>
              <a:rPr lang="nl" sz="2400">
                <a:solidFill>
                  <a:schemeClr val="lt1"/>
                </a:solidFill>
              </a:rPr>
              <a:t>-Gewond</a:t>
            </a:r>
          </a:p>
          <a:p>
            <a:pPr lvl="0">
              <a:spcBef>
                <a:spcPts val="0"/>
              </a:spcBef>
              <a:buNone/>
            </a:pPr>
            <a:r>
              <a:rPr lang="nl" sz="2400">
                <a:solidFill>
                  <a:schemeClr val="lt1"/>
                </a:solidFill>
              </a:rPr>
              <a:t>-Letsels</a:t>
            </a:r>
          </a:p>
          <a:p>
            <a:pPr lvl="0">
              <a:spcBef>
                <a:spcPts val="0"/>
              </a:spcBef>
              <a:buNone/>
            </a:pPr>
            <a:r>
              <a:rPr lang="nl" sz="2400">
                <a:solidFill>
                  <a:schemeClr val="lt1"/>
                </a:solidFill>
              </a:rPr>
              <a:t>-Brand</a:t>
            </a:r>
          </a:p>
          <a:p>
            <a:pPr lvl="0">
              <a:spcBef>
                <a:spcPts val="0"/>
              </a:spcBef>
              <a:buNone/>
            </a:pPr>
            <a:r>
              <a:rPr lang="nl" sz="2400">
                <a:solidFill>
                  <a:schemeClr val="lt1"/>
                </a:solidFill>
              </a:rPr>
              <a:t>-Bliksem geleiden</a:t>
            </a:r>
          </a:p>
        </p:txBody>
      </p:sp>
      <p:pic>
        <p:nvPicPr>
          <p:cNvPr id="89" name="Shape 89" descr="Gerelateerde afbeeld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075" y="2396300"/>
            <a:ext cx="4883926" cy="27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6" name="Shape 96" descr="Afbeeldingsresultaat voor the end 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046175" cy="303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Afbeeldingsresultaat voor bliksem 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4775" y="0"/>
            <a:ext cx="3939224" cy="262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 descr="Gerelateerde afbeeldi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4775" y="2170500"/>
            <a:ext cx="3939225" cy="29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Afbeeldingsresultaat voor bliksem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765525"/>
            <a:ext cx="3573825" cy="237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Diavoorstelling (16:9)</PresentationFormat>
  <Paragraphs>17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Toeristen ontsnappen aan een spectaculaire blikseminslag</vt:lpstr>
      <vt:lpstr>PowerPoint-presentatie</vt:lpstr>
      <vt:lpstr> 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Toeristen ontsnappen aan een spectaculaire blikseminslag</dc:title>
  <dc:creator>Leerkracht</dc:creator>
  <cp:lastModifiedBy>Leerkracht</cp:lastModifiedBy>
  <cp:revision>1</cp:revision>
  <dcterms:modified xsi:type="dcterms:W3CDTF">2017-11-30T10:34:44Z</dcterms:modified>
</cp:coreProperties>
</file>