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8" d="100"/>
          <a:sy n="88" d="100"/>
        </p:scale>
        <p:origin x="-72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ADF11-3B09-4F91-A7DD-BBA1D5F286B1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41217-2CF0-4B59-8F31-F25EC0C2283B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702F6-C4F6-4972-8211-A6F23F28DFA0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F345D-D0DD-4136-9356-CB32048C442B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AD9BF-8146-45EF-8F5D-F4B5EBBB12E6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E7A6B-7461-45BF-AE62-918520E2E74E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0D6C9-460E-40FE-ADEF-F4F44F0DD1BD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1E88A-E3B2-41C2-BB1B-E39D991182F5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B7233-7EE6-4BB6-874D-1B49BEE3B54A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02F55-4D28-40C2-8ACB-242F3B58647A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F5A31-4B2E-443B-9752-B901BB84CA0F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49137-A0E6-4F1A-A801-57304D897414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DFEA5-206F-4943-A9C3-4FDB3ECE5E42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2773-1E26-4E5C-A641-5A9BF37CCFDB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B52F2-59FA-429C-9756-8A3E526BA24D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B32F7-82B4-4858-BC7A-7B2B2E5BE8D5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4267C-68DA-434E-8FCD-CF472CC8EA91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BDF34-07FC-46BD-BD4B-759F67E55E66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666E-81F4-428C-8689-25AB0CDAA5F9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63D54-07B5-4E8E-8A7A-D89F26066B67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699AA-BBBE-460F-8540-7CA5AE1E33D9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791B3-B6F3-4B31-841B-7B75241A44B5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  <p:transition spd="slow"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BE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411D9B-CF10-447C-A6CC-368726B4FC38}" type="datetimeFigureOut">
              <a:rPr lang="nl-BE"/>
              <a:pPr>
                <a:defRPr/>
              </a:pPr>
              <a:t>4/11/2014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050DD3-8204-4E25-A8CD-9FFF665F5231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strips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merkcommunicatie.files.wordpress.com/2010/06/a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itel 1"/>
          <p:cNvSpPr>
            <a:spLocks noGrp="1"/>
          </p:cNvSpPr>
          <p:nvPr>
            <p:ph type="ctrTitle"/>
          </p:nvPr>
        </p:nvSpPr>
        <p:spPr>
          <a:xfrm>
            <a:off x="2000250" y="0"/>
            <a:ext cx="8572500" cy="2184400"/>
          </a:xfrm>
        </p:spPr>
        <p:txBody>
          <a:bodyPr/>
          <a:lstStyle/>
          <a:p>
            <a:r>
              <a:rPr lang="nl-BE" sz="4800" b="1" smtClean="0"/>
              <a:t>Het verschil tussen </a:t>
            </a:r>
            <a:br>
              <a:rPr lang="nl-BE" sz="4800" b="1" smtClean="0"/>
            </a:br>
            <a:r>
              <a:rPr lang="nl-BE" sz="4800" b="1" smtClean="0"/>
              <a:t>mens en chimpansee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29875" y="292893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BE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https://encrypted-tbn3.gstatic.com/images?q=tbn:ANd9GcRYfsD0pprEMx7v94L9zV4UyNKXOQsPmipDdE9QCiVNErQSi3C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7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714375" y="0"/>
            <a:ext cx="7772400" cy="1470025"/>
          </a:xfrm>
        </p:spPr>
        <p:txBody>
          <a:bodyPr/>
          <a:lstStyle/>
          <a:p>
            <a:r>
              <a:rPr lang="nl-BE" smtClean="0">
                <a:solidFill>
                  <a:srgbClr val="FF0000"/>
                </a:solidFill>
              </a:rPr>
              <a:t>Uiterlijke verschillen</a:t>
            </a:r>
          </a:p>
        </p:txBody>
      </p:sp>
      <p:sp>
        <p:nvSpPr>
          <p:cNvPr id="14339" name="Ondertitel 2"/>
          <p:cNvSpPr>
            <a:spLocks noGrp="1"/>
          </p:cNvSpPr>
          <p:nvPr>
            <p:ph type="subTitle" idx="1"/>
          </p:nvPr>
        </p:nvSpPr>
        <p:spPr>
          <a:xfrm>
            <a:off x="214313" y="1714500"/>
            <a:ext cx="8715375" cy="4643438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nl-BE" smtClean="0">
                <a:solidFill>
                  <a:srgbClr val="FF0000"/>
                </a:solidFill>
              </a:rPr>
              <a:t>Meer haar.</a:t>
            </a:r>
          </a:p>
          <a:p>
            <a:pPr algn="l">
              <a:buFont typeface="Arial" charset="0"/>
              <a:buChar char="•"/>
            </a:pPr>
            <a:r>
              <a:rPr lang="nl-BE" smtClean="0">
                <a:solidFill>
                  <a:srgbClr val="FF0000"/>
                </a:solidFill>
              </a:rPr>
              <a:t>Neus en mond.</a:t>
            </a:r>
          </a:p>
          <a:p>
            <a:pPr algn="l">
              <a:buFont typeface="Arial" charset="0"/>
              <a:buChar char="•"/>
            </a:pPr>
            <a:r>
              <a:rPr lang="nl-BE" smtClean="0">
                <a:solidFill>
                  <a:srgbClr val="FF0000"/>
                </a:solidFill>
              </a:rPr>
              <a:t>Grotere oren.</a:t>
            </a:r>
          </a:p>
          <a:p>
            <a:pPr algn="l">
              <a:buFont typeface="Arial" charset="0"/>
              <a:buChar char="•"/>
            </a:pPr>
            <a:r>
              <a:rPr lang="nl-BE" smtClean="0">
                <a:solidFill>
                  <a:srgbClr val="FF0000"/>
                </a:solidFill>
              </a:rPr>
              <a:t>Scherpere tanden.</a:t>
            </a:r>
          </a:p>
          <a:p>
            <a:pPr algn="l">
              <a:buFont typeface="Arial" charset="0"/>
              <a:buChar char="•"/>
            </a:pPr>
            <a:endParaRPr lang="nl-BE" smtClean="0">
              <a:solidFill>
                <a:srgbClr val="FF0000"/>
              </a:solidFill>
            </a:endParaRPr>
          </a:p>
          <a:p>
            <a:pPr algn="l">
              <a:buFont typeface="Arial" charset="0"/>
              <a:buChar char="•"/>
            </a:pPr>
            <a:endParaRPr lang="nl-BE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afbeeldingen.piepvandaag.nl/Piepvandaag-chimpansee-bo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itel 1"/>
          <p:cNvSpPr>
            <a:spLocks noGrp="1"/>
          </p:cNvSpPr>
          <p:nvPr>
            <p:ph type="ctrTitle"/>
          </p:nvPr>
        </p:nvSpPr>
        <p:spPr>
          <a:xfrm>
            <a:off x="714375" y="214313"/>
            <a:ext cx="7772400" cy="1470025"/>
          </a:xfrm>
        </p:spPr>
        <p:txBody>
          <a:bodyPr/>
          <a:lstStyle/>
          <a:p>
            <a:r>
              <a:rPr lang="nl-BE" smtClean="0">
                <a:solidFill>
                  <a:srgbClr val="FF0000"/>
                </a:solidFill>
              </a:rPr>
              <a:t>Fysieke verschillen </a:t>
            </a:r>
            <a:endParaRPr lang="nl-NL" smtClean="0">
              <a:solidFill>
                <a:srgbClr val="FF0000"/>
              </a:solidFill>
            </a:endParaRPr>
          </a:p>
        </p:txBody>
      </p:sp>
      <p:sp>
        <p:nvSpPr>
          <p:cNvPr id="15363" name="Ondertitel 2"/>
          <p:cNvSpPr>
            <a:spLocks noGrp="1"/>
          </p:cNvSpPr>
          <p:nvPr>
            <p:ph type="subTitle" idx="1"/>
          </p:nvPr>
        </p:nvSpPr>
        <p:spPr>
          <a:xfrm>
            <a:off x="357188" y="1571625"/>
            <a:ext cx="8429625" cy="4929188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nl-BE" smtClean="0">
                <a:solidFill>
                  <a:srgbClr val="FFFF00"/>
                </a:solidFill>
              </a:rPr>
              <a:t> kunnen beter klimmen.</a:t>
            </a:r>
          </a:p>
          <a:p>
            <a:pPr algn="l">
              <a:buFont typeface="Arial" charset="0"/>
              <a:buChar char="•"/>
            </a:pPr>
            <a:r>
              <a:rPr lang="nl-BE" smtClean="0">
                <a:solidFill>
                  <a:srgbClr val="FFFF00"/>
                </a:solidFill>
              </a:rPr>
              <a:t> sneller lopen.</a:t>
            </a:r>
          </a:p>
          <a:p>
            <a:pPr algn="l">
              <a:buFont typeface="Arial" charset="0"/>
              <a:buChar char="•"/>
            </a:pPr>
            <a:r>
              <a:rPr lang="nl-BE" smtClean="0">
                <a:solidFill>
                  <a:srgbClr val="FFFF00"/>
                </a:solidFill>
              </a:rPr>
              <a:t>Kloppen en agressief zijn.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s://encrypted-tbn2.gstatic.com/images?q=tbn:ANd9GcRmySDKem6ui-IJR_kJKmxOjA2pUhHGYFxsJQQUaJ-Lq_1xeJGS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el 1"/>
          <p:cNvSpPr>
            <a:spLocks noGrp="1"/>
          </p:cNvSpPr>
          <p:nvPr>
            <p:ph type="ctrTitle"/>
          </p:nvPr>
        </p:nvSpPr>
        <p:spPr>
          <a:xfrm>
            <a:off x="714375" y="142875"/>
            <a:ext cx="7772400" cy="1470025"/>
          </a:xfrm>
        </p:spPr>
        <p:txBody>
          <a:bodyPr/>
          <a:lstStyle/>
          <a:p>
            <a:r>
              <a:rPr lang="nl-NL" smtClean="0">
                <a:solidFill>
                  <a:srgbClr val="FF0000"/>
                </a:solidFill>
              </a:rPr>
              <a:t>Weetjes </a:t>
            </a:r>
          </a:p>
        </p:txBody>
      </p:sp>
      <p:sp>
        <p:nvSpPr>
          <p:cNvPr id="16387" name="Ondertitel 2"/>
          <p:cNvSpPr>
            <a:spLocks noGrp="1"/>
          </p:cNvSpPr>
          <p:nvPr>
            <p:ph type="subTitle" idx="1"/>
          </p:nvPr>
        </p:nvSpPr>
        <p:spPr>
          <a:xfrm>
            <a:off x="428625" y="1428750"/>
            <a:ext cx="8143875" cy="5072063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nl-BE" sz="2800" smtClean="0">
                <a:solidFill>
                  <a:srgbClr val="FF0000"/>
                </a:solidFill>
              </a:rPr>
              <a:t> Geheugenspelletjes.</a:t>
            </a:r>
          </a:p>
          <a:p>
            <a:pPr algn="l">
              <a:buFont typeface="Arial" charset="0"/>
              <a:buChar char="•"/>
            </a:pPr>
            <a:r>
              <a:rPr lang="nl-BE" sz="2800" smtClean="0">
                <a:solidFill>
                  <a:srgbClr val="FF0000"/>
                </a:solidFill>
              </a:rPr>
              <a:t> Wapens maken.</a:t>
            </a:r>
          </a:p>
          <a:p>
            <a:pPr algn="l">
              <a:buFont typeface="Arial" charset="0"/>
              <a:buChar char="•"/>
            </a:pPr>
            <a:r>
              <a:rPr lang="nl-BE" sz="2800" smtClean="0">
                <a:solidFill>
                  <a:srgbClr val="FF0000"/>
                </a:solidFill>
              </a:rPr>
              <a:t> DNA 98% gelijk. </a:t>
            </a:r>
          </a:p>
          <a:p>
            <a:pPr algn="l">
              <a:buFont typeface="Arial" charset="0"/>
              <a:buChar char="•"/>
            </a:pPr>
            <a:r>
              <a:rPr lang="nl-BE" sz="2800" smtClean="0">
                <a:solidFill>
                  <a:srgbClr val="FF0000"/>
                </a:solidFill>
              </a:rPr>
              <a:t> Handig met de handen.</a:t>
            </a:r>
          </a:p>
          <a:p>
            <a:pPr algn="l">
              <a:buFont typeface="Arial" charset="0"/>
              <a:buChar char="•"/>
            </a:pPr>
            <a:r>
              <a:rPr lang="nl-BE" sz="2800" smtClean="0">
                <a:solidFill>
                  <a:srgbClr val="FF0000"/>
                </a:solidFill>
              </a:rPr>
              <a:t> Mens vormt meeste bedreiging. </a:t>
            </a:r>
          </a:p>
          <a:p>
            <a:pPr algn="l"/>
            <a:endParaRPr lang="nl-BE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s://c2.staticflickr.com/4/3402/3518596713_9f63462c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el 1"/>
          <p:cNvSpPr>
            <a:spLocks noGrp="1"/>
          </p:cNvSpPr>
          <p:nvPr>
            <p:ph type="ctrTitle"/>
          </p:nvPr>
        </p:nvSpPr>
        <p:spPr>
          <a:xfrm>
            <a:off x="785813" y="285750"/>
            <a:ext cx="7772400" cy="1470025"/>
          </a:xfrm>
        </p:spPr>
        <p:txBody>
          <a:bodyPr/>
          <a:lstStyle/>
          <a:p>
            <a:r>
              <a:rPr lang="nl-BE" smtClean="0">
                <a:solidFill>
                  <a:srgbClr val="FFFF00"/>
                </a:solidFill>
              </a:rPr>
              <a:t>conclusie</a:t>
            </a:r>
            <a:endParaRPr lang="nl-NL" smtClean="0">
              <a:solidFill>
                <a:srgbClr val="FFFF00"/>
              </a:solidFill>
            </a:endParaRPr>
          </a:p>
        </p:txBody>
      </p:sp>
      <p:sp>
        <p:nvSpPr>
          <p:cNvPr id="17411" name="Ondertitel 2"/>
          <p:cNvSpPr>
            <a:spLocks noGrp="1"/>
          </p:cNvSpPr>
          <p:nvPr>
            <p:ph type="subTitle" idx="1"/>
          </p:nvPr>
        </p:nvSpPr>
        <p:spPr>
          <a:xfrm>
            <a:off x="714375" y="2643188"/>
            <a:ext cx="7929563" cy="4572000"/>
          </a:xfrm>
        </p:spPr>
        <p:txBody>
          <a:bodyPr/>
          <a:lstStyle/>
          <a:p>
            <a:r>
              <a:rPr lang="nl-BE" smtClean="0">
                <a:solidFill>
                  <a:srgbClr val="FFFF00"/>
                </a:solidFill>
              </a:rPr>
              <a:t>Chimpansees hebben een beter kortetermijngeheugen dan een mens</a:t>
            </a:r>
            <a:endParaRPr lang="nl-NL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8" descr="https://encrypted-tbn0.gstatic.com/images?q=tbn:ANd9GcQfumcR1g1b18g9j7g3VFIjNGdtkLwWpyvAsYeEYYxIxKVAG0dr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863"/>
            <a:ext cx="9144000" cy="690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oelichting met afgeronde rechthoek 6"/>
          <p:cNvSpPr/>
          <p:nvPr/>
        </p:nvSpPr>
        <p:spPr>
          <a:xfrm>
            <a:off x="0" y="3000372"/>
            <a:ext cx="1928794" cy="2143140"/>
          </a:xfrm>
          <a:prstGeom prst="wedgeRoundRectCallout">
            <a:avLst>
              <a:gd name="adj1" fmla="val 107882"/>
              <a:gd name="adj2" fmla="val 42206"/>
              <a:gd name="adj3" fmla="val 16667"/>
            </a:avLst>
          </a:prstGeom>
          <a:scene3d>
            <a:camera prst="perspectiveHeroicExtremeRigh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8435" name="Titel 1"/>
          <p:cNvSpPr>
            <a:spLocks noGrp="1"/>
          </p:cNvSpPr>
          <p:nvPr>
            <p:ph type="title"/>
          </p:nvPr>
        </p:nvSpPr>
        <p:spPr>
          <a:xfrm>
            <a:off x="0" y="2214563"/>
            <a:ext cx="2000250" cy="3582987"/>
          </a:xfrm>
        </p:spPr>
        <p:txBody>
          <a:bodyPr/>
          <a:lstStyle/>
          <a:p>
            <a:r>
              <a:rPr lang="nl-BE" sz="3600" smtClean="0">
                <a:solidFill>
                  <a:srgbClr val="FFFF00"/>
                </a:solidFill>
              </a:rPr>
              <a:t>Zijn er nog vragen</a:t>
            </a:r>
            <a:endParaRPr lang="nl-NL" sz="36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ttp://dieren.blog.nl/files/2011/02/DSC_01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-3857625" y="714375"/>
            <a:ext cx="3328987" cy="1143000"/>
          </a:xfrm>
        </p:spPr>
        <p:txBody>
          <a:bodyPr/>
          <a:lstStyle/>
          <a:p>
            <a:endParaRPr lang="nl-NL" smtClean="0"/>
          </a:p>
        </p:txBody>
      </p:sp>
      <p:sp>
        <p:nvSpPr>
          <p:cNvPr id="4" name="Wolkvormige toelichting 3"/>
          <p:cNvSpPr/>
          <p:nvPr/>
        </p:nvSpPr>
        <p:spPr>
          <a:xfrm>
            <a:off x="4357686" y="357166"/>
            <a:ext cx="3429024" cy="2071702"/>
          </a:xfrm>
          <a:prstGeom prst="cloudCallout">
            <a:avLst>
              <a:gd name="adj1" fmla="val -75119"/>
              <a:gd name="adj2" fmla="val 4673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Dat was het dan!</a:t>
            </a:r>
            <a:endParaRPr lang="nl-NL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56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Ontwerpsjabloon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Office-thema</vt:lpstr>
      <vt:lpstr>Het verschil tussen  mens en chimpansee</vt:lpstr>
      <vt:lpstr>Uiterlijke verschillen</vt:lpstr>
      <vt:lpstr>Fysieke verschillen </vt:lpstr>
      <vt:lpstr>Weetjes </vt:lpstr>
      <vt:lpstr>conclusie</vt:lpstr>
      <vt:lpstr>Zijn er nog vragen</vt:lpstr>
      <vt:lpstr>Dia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verschil tussen  mens en aap</dc:title>
  <dc:creator>Robbe</dc:creator>
  <cp:lastModifiedBy>leraar</cp:lastModifiedBy>
  <cp:revision>32</cp:revision>
  <dcterms:created xsi:type="dcterms:W3CDTF">2014-09-08T15:46:42Z</dcterms:created>
  <dcterms:modified xsi:type="dcterms:W3CDTF">2014-11-04T13:22:58Z</dcterms:modified>
</cp:coreProperties>
</file>