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Bangers"/>
      <p:regular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2" d="100"/>
          <a:sy n="112" d="100"/>
        </p:scale>
        <p:origin x="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100"/>
              <a:buChar char="●"/>
              <a:defRPr sz="1100"/>
            </a:lvl1pPr>
            <a:lvl2pPr lvl="1">
              <a:spcBef>
                <a:spcPts val="0"/>
              </a:spcBef>
              <a:buSzPts val="1100"/>
              <a:buChar char="○"/>
              <a:defRPr sz="1100"/>
            </a:lvl2pPr>
            <a:lvl3pPr lvl="2">
              <a:spcBef>
                <a:spcPts val="0"/>
              </a:spcBef>
              <a:buSzPts val="1100"/>
              <a:buChar char="■"/>
              <a:defRPr sz="1100"/>
            </a:lvl3pPr>
            <a:lvl4pPr lvl="3">
              <a:spcBef>
                <a:spcPts val="0"/>
              </a:spcBef>
              <a:buSzPts val="1100"/>
              <a:buChar char="●"/>
              <a:defRPr sz="1100"/>
            </a:lvl4pPr>
            <a:lvl5pPr lvl="4">
              <a:spcBef>
                <a:spcPts val="0"/>
              </a:spcBef>
              <a:buSzPts val="1100"/>
              <a:buChar char="○"/>
              <a:defRPr sz="1100"/>
            </a:lvl5pPr>
            <a:lvl6pPr lvl="5">
              <a:spcBef>
                <a:spcPts val="0"/>
              </a:spcBef>
              <a:buSzPts val="1100"/>
              <a:buChar char="■"/>
              <a:defRPr sz="1100"/>
            </a:lvl6pPr>
            <a:lvl7pPr lvl="6">
              <a:spcBef>
                <a:spcPts val="0"/>
              </a:spcBef>
              <a:buSzPts val="1100"/>
              <a:buChar char="●"/>
              <a:defRPr sz="1100"/>
            </a:lvl7pPr>
            <a:lvl8pPr lvl="7">
              <a:spcBef>
                <a:spcPts val="0"/>
              </a:spcBef>
              <a:buSzPts val="1100"/>
              <a:buChar char="○"/>
              <a:defRPr sz="1100"/>
            </a:lvl8pPr>
            <a:lvl9pPr lvl="8">
              <a:spcBef>
                <a:spcPts val="0"/>
              </a:spcBef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5528957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02279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58480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30179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97305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021285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728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5200"/>
              <a:buNone/>
              <a:defRPr sz="5200"/>
            </a:lvl1pPr>
            <a:lvl2pPr lvl="1" algn="ctr">
              <a:spcBef>
                <a:spcPts val="0"/>
              </a:spcBef>
              <a:buSzPts val="5200"/>
              <a:buNone/>
              <a:defRPr sz="5200"/>
            </a:lvl2pPr>
            <a:lvl3pPr lvl="2" algn="ctr">
              <a:spcBef>
                <a:spcPts val="0"/>
              </a:spcBef>
              <a:buSzPts val="5200"/>
              <a:buNone/>
              <a:defRPr sz="5200"/>
            </a:lvl3pPr>
            <a:lvl4pPr lvl="3" algn="ctr">
              <a:spcBef>
                <a:spcPts val="0"/>
              </a:spcBef>
              <a:buSzPts val="5200"/>
              <a:buNone/>
              <a:defRPr sz="5200"/>
            </a:lvl4pPr>
            <a:lvl5pPr lvl="4" algn="ctr">
              <a:spcBef>
                <a:spcPts val="0"/>
              </a:spcBef>
              <a:buSzPts val="5200"/>
              <a:buNone/>
              <a:defRPr sz="5200"/>
            </a:lvl5pPr>
            <a:lvl6pPr lvl="5" algn="ctr">
              <a:spcBef>
                <a:spcPts val="0"/>
              </a:spcBef>
              <a:buSzPts val="5200"/>
              <a:buNone/>
              <a:defRPr sz="5200"/>
            </a:lvl6pPr>
            <a:lvl7pPr lvl="6" algn="ctr">
              <a:spcBef>
                <a:spcPts val="0"/>
              </a:spcBef>
              <a:buSzPts val="5200"/>
              <a:buNone/>
              <a:defRPr sz="5200"/>
            </a:lvl7pPr>
            <a:lvl8pPr lvl="7" algn="ctr">
              <a:spcBef>
                <a:spcPts val="0"/>
              </a:spcBef>
              <a:buSzPts val="5200"/>
              <a:buNone/>
              <a:defRPr sz="5200"/>
            </a:lvl8pPr>
            <a:lvl9pPr lvl="8" algn="ctr">
              <a:spcBef>
                <a:spcPts val="0"/>
              </a:spcBef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nl"/>
              <a:t>‹nr.›</a:t>
            </a:fld>
            <a:endParaRPr lang="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12000"/>
              <a:buNone/>
              <a:defRPr sz="12000"/>
            </a:lvl1pPr>
            <a:lvl2pPr lvl="1" algn="ctr">
              <a:spcBef>
                <a:spcPts val="0"/>
              </a:spcBef>
              <a:buSzPts val="12000"/>
              <a:buNone/>
              <a:defRPr sz="12000"/>
            </a:lvl2pPr>
            <a:lvl3pPr lvl="2" algn="ctr">
              <a:spcBef>
                <a:spcPts val="0"/>
              </a:spcBef>
              <a:buSzPts val="12000"/>
              <a:buNone/>
              <a:defRPr sz="12000"/>
            </a:lvl3pPr>
            <a:lvl4pPr lvl="3" algn="ctr">
              <a:spcBef>
                <a:spcPts val="0"/>
              </a:spcBef>
              <a:buSzPts val="12000"/>
              <a:buNone/>
              <a:defRPr sz="12000"/>
            </a:lvl4pPr>
            <a:lvl5pPr lvl="4" algn="ctr">
              <a:spcBef>
                <a:spcPts val="0"/>
              </a:spcBef>
              <a:buSzPts val="12000"/>
              <a:buNone/>
              <a:defRPr sz="12000"/>
            </a:lvl5pPr>
            <a:lvl6pPr lvl="5" algn="ctr">
              <a:spcBef>
                <a:spcPts val="0"/>
              </a:spcBef>
              <a:buSzPts val="12000"/>
              <a:buNone/>
              <a:defRPr sz="12000"/>
            </a:lvl6pPr>
            <a:lvl7pPr lvl="6" algn="ctr">
              <a:spcBef>
                <a:spcPts val="0"/>
              </a:spcBef>
              <a:buSzPts val="12000"/>
              <a:buNone/>
              <a:defRPr sz="12000"/>
            </a:lvl7pPr>
            <a:lvl8pPr lvl="7" algn="ctr">
              <a:spcBef>
                <a:spcPts val="0"/>
              </a:spcBef>
              <a:buSzPts val="12000"/>
              <a:buNone/>
              <a:defRPr sz="12000"/>
            </a:lvl8pPr>
            <a:lvl9pPr lvl="8" algn="ctr">
              <a:spcBef>
                <a:spcPts val="0"/>
              </a:spcBef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buSzPts val="1800"/>
              <a:buChar char="●"/>
              <a:defRPr/>
            </a:lvl1pPr>
            <a:lvl2pPr lvl="1" algn="ctr">
              <a:spcBef>
                <a:spcPts val="0"/>
              </a:spcBef>
              <a:buSzPts val="1400"/>
              <a:buChar char="○"/>
              <a:defRPr/>
            </a:lvl2pPr>
            <a:lvl3pPr lvl="2" algn="ctr">
              <a:spcBef>
                <a:spcPts val="0"/>
              </a:spcBef>
              <a:buSzPts val="1400"/>
              <a:buChar char="■"/>
              <a:defRPr/>
            </a:lvl3pPr>
            <a:lvl4pPr lvl="3" algn="ctr">
              <a:spcBef>
                <a:spcPts val="0"/>
              </a:spcBef>
              <a:buSzPts val="1400"/>
              <a:buChar char="●"/>
              <a:defRPr/>
            </a:lvl4pPr>
            <a:lvl5pPr lvl="4" algn="ctr">
              <a:spcBef>
                <a:spcPts val="0"/>
              </a:spcBef>
              <a:buSzPts val="1400"/>
              <a:buChar char="○"/>
              <a:defRPr/>
            </a:lvl5pPr>
            <a:lvl6pPr lvl="5" algn="ctr">
              <a:spcBef>
                <a:spcPts val="0"/>
              </a:spcBef>
              <a:buSzPts val="1400"/>
              <a:buChar char="■"/>
              <a:defRPr/>
            </a:lvl6pPr>
            <a:lvl7pPr lvl="6" algn="ctr">
              <a:spcBef>
                <a:spcPts val="0"/>
              </a:spcBef>
              <a:buSzPts val="1400"/>
              <a:buChar char="●"/>
              <a:defRPr/>
            </a:lvl7pPr>
            <a:lvl8pPr lvl="7" algn="ctr">
              <a:spcBef>
                <a:spcPts val="0"/>
              </a:spcBef>
              <a:buSzPts val="1400"/>
              <a:buChar char="○"/>
              <a:defRPr/>
            </a:lvl8pPr>
            <a:lvl9pPr lvl="8" algn="ctr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nl"/>
              <a:t>‹nr.›</a:t>
            </a:fld>
            <a:endParaRPr lang="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nl"/>
              <a:t>‹nr.›</a:t>
            </a:fld>
            <a:endParaRPr lang="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ts val="3600"/>
              <a:buNone/>
              <a:defRPr sz="3600"/>
            </a:lvl1pPr>
            <a:lvl2pPr lvl="1" algn="ctr">
              <a:spcBef>
                <a:spcPts val="0"/>
              </a:spcBef>
              <a:buSzPts val="3600"/>
              <a:buNone/>
              <a:defRPr sz="3600"/>
            </a:lvl2pPr>
            <a:lvl3pPr lvl="2" algn="ctr">
              <a:spcBef>
                <a:spcPts val="0"/>
              </a:spcBef>
              <a:buSzPts val="3600"/>
              <a:buNone/>
              <a:defRPr sz="3600"/>
            </a:lvl3pPr>
            <a:lvl4pPr lvl="3" algn="ctr">
              <a:spcBef>
                <a:spcPts val="0"/>
              </a:spcBef>
              <a:buSzPts val="3600"/>
              <a:buNone/>
              <a:defRPr sz="3600"/>
            </a:lvl4pPr>
            <a:lvl5pPr lvl="4" algn="ctr">
              <a:spcBef>
                <a:spcPts val="0"/>
              </a:spcBef>
              <a:buSzPts val="3600"/>
              <a:buNone/>
              <a:defRPr sz="3600"/>
            </a:lvl5pPr>
            <a:lvl6pPr lvl="5" algn="ctr">
              <a:spcBef>
                <a:spcPts val="0"/>
              </a:spcBef>
              <a:buSzPts val="3600"/>
              <a:buNone/>
              <a:defRPr sz="3600"/>
            </a:lvl6pPr>
            <a:lvl7pPr lvl="6" algn="ctr">
              <a:spcBef>
                <a:spcPts val="0"/>
              </a:spcBef>
              <a:buSzPts val="3600"/>
              <a:buNone/>
              <a:defRPr sz="3600"/>
            </a:lvl7pPr>
            <a:lvl8pPr lvl="7" algn="ctr">
              <a:spcBef>
                <a:spcPts val="0"/>
              </a:spcBef>
              <a:buSzPts val="3600"/>
              <a:buNone/>
              <a:defRPr sz="3600"/>
            </a:lvl8pPr>
            <a:lvl9pPr lvl="8" algn="ctr">
              <a:spcBef>
                <a:spcPts val="0"/>
              </a:spcBef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nl"/>
              <a:t>‹nr.›</a:t>
            </a:fld>
            <a:endParaRPr lang="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800"/>
              <a:buChar char="●"/>
              <a:defRPr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nl"/>
              <a:t>‹nr.›</a:t>
            </a:fld>
            <a:endParaRPr lang="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nl"/>
              <a:t>‹nr.›</a:t>
            </a:fld>
            <a:endParaRPr lang="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nl"/>
              <a:t>‹nr.›</a:t>
            </a:fld>
            <a:endParaRPr lang="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ts val="2400"/>
              <a:buNone/>
              <a:defRPr sz="2400"/>
            </a:lvl1pPr>
            <a:lvl2pPr lvl="1">
              <a:spcBef>
                <a:spcPts val="0"/>
              </a:spcBef>
              <a:buSzPts val="2400"/>
              <a:buNone/>
              <a:defRPr sz="2400"/>
            </a:lvl2pPr>
            <a:lvl3pPr lvl="2">
              <a:spcBef>
                <a:spcPts val="0"/>
              </a:spcBef>
              <a:buSzPts val="2400"/>
              <a:buNone/>
              <a:defRPr sz="2400"/>
            </a:lvl3pPr>
            <a:lvl4pPr lvl="3">
              <a:spcBef>
                <a:spcPts val="0"/>
              </a:spcBef>
              <a:buSzPts val="2400"/>
              <a:buNone/>
              <a:defRPr sz="2400"/>
            </a:lvl4pPr>
            <a:lvl5pPr lvl="4">
              <a:spcBef>
                <a:spcPts val="0"/>
              </a:spcBef>
              <a:buSzPts val="2400"/>
              <a:buNone/>
              <a:defRPr sz="2400"/>
            </a:lvl5pPr>
            <a:lvl6pPr lvl="5">
              <a:spcBef>
                <a:spcPts val="0"/>
              </a:spcBef>
              <a:buSzPts val="2400"/>
              <a:buNone/>
              <a:defRPr sz="2400"/>
            </a:lvl6pPr>
            <a:lvl7pPr lvl="6">
              <a:spcBef>
                <a:spcPts val="0"/>
              </a:spcBef>
              <a:buSzPts val="2400"/>
              <a:buNone/>
              <a:defRPr sz="2400"/>
            </a:lvl7pPr>
            <a:lvl8pPr lvl="7">
              <a:spcBef>
                <a:spcPts val="0"/>
              </a:spcBef>
              <a:buSzPts val="2400"/>
              <a:buNone/>
              <a:defRPr sz="2400"/>
            </a:lvl8pPr>
            <a:lvl9pPr lvl="8">
              <a:spcBef>
                <a:spcPts val="0"/>
              </a:spcBef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200"/>
              <a:buChar char="●"/>
              <a:defRPr sz="12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nl"/>
              <a:t>‹nr.›</a:t>
            </a:fld>
            <a:endParaRPr lang="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ts val="4800"/>
              <a:buNone/>
              <a:defRPr sz="4800"/>
            </a:lvl1pPr>
            <a:lvl2pPr lvl="1">
              <a:spcBef>
                <a:spcPts val="0"/>
              </a:spcBef>
              <a:buSzPts val="4800"/>
              <a:buNone/>
              <a:defRPr sz="4800"/>
            </a:lvl2pPr>
            <a:lvl3pPr lvl="2">
              <a:spcBef>
                <a:spcPts val="0"/>
              </a:spcBef>
              <a:buSzPts val="4800"/>
              <a:buNone/>
              <a:defRPr sz="4800"/>
            </a:lvl3pPr>
            <a:lvl4pPr lvl="3">
              <a:spcBef>
                <a:spcPts val="0"/>
              </a:spcBef>
              <a:buSzPts val="4800"/>
              <a:buNone/>
              <a:defRPr sz="4800"/>
            </a:lvl4pPr>
            <a:lvl5pPr lvl="4">
              <a:spcBef>
                <a:spcPts val="0"/>
              </a:spcBef>
              <a:buSzPts val="4800"/>
              <a:buNone/>
              <a:defRPr sz="4800"/>
            </a:lvl5pPr>
            <a:lvl6pPr lvl="5">
              <a:spcBef>
                <a:spcPts val="0"/>
              </a:spcBef>
              <a:buSzPts val="4800"/>
              <a:buNone/>
              <a:defRPr sz="4800"/>
            </a:lvl6pPr>
            <a:lvl7pPr lvl="6">
              <a:spcBef>
                <a:spcPts val="0"/>
              </a:spcBef>
              <a:buSzPts val="4800"/>
              <a:buNone/>
              <a:defRPr sz="4800"/>
            </a:lvl7pPr>
            <a:lvl8pPr lvl="7">
              <a:spcBef>
                <a:spcPts val="0"/>
              </a:spcBef>
              <a:buSzPts val="4800"/>
              <a:buNone/>
              <a:defRPr sz="4800"/>
            </a:lvl8pPr>
            <a:lvl9pPr lvl="8">
              <a:spcBef>
                <a:spcPts val="0"/>
              </a:spcBef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nl"/>
              <a:t>‹nr.›</a:t>
            </a:fld>
            <a:endParaRPr lang="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4200"/>
              <a:buNone/>
              <a:defRPr sz="4200"/>
            </a:lvl1pPr>
            <a:lvl2pPr lvl="1" algn="ctr">
              <a:spcBef>
                <a:spcPts val="0"/>
              </a:spcBef>
              <a:buSzPts val="4200"/>
              <a:buNone/>
              <a:defRPr sz="4200"/>
            </a:lvl2pPr>
            <a:lvl3pPr lvl="2" algn="ctr">
              <a:spcBef>
                <a:spcPts val="0"/>
              </a:spcBef>
              <a:buSzPts val="4200"/>
              <a:buNone/>
              <a:defRPr sz="4200"/>
            </a:lvl3pPr>
            <a:lvl4pPr lvl="3" algn="ctr">
              <a:spcBef>
                <a:spcPts val="0"/>
              </a:spcBef>
              <a:buSzPts val="4200"/>
              <a:buNone/>
              <a:defRPr sz="4200"/>
            </a:lvl4pPr>
            <a:lvl5pPr lvl="4" algn="ctr">
              <a:spcBef>
                <a:spcPts val="0"/>
              </a:spcBef>
              <a:buSzPts val="4200"/>
              <a:buNone/>
              <a:defRPr sz="4200"/>
            </a:lvl5pPr>
            <a:lvl6pPr lvl="5" algn="ctr">
              <a:spcBef>
                <a:spcPts val="0"/>
              </a:spcBef>
              <a:buSzPts val="4200"/>
              <a:buNone/>
              <a:defRPr sz="4200"/>
            </a:lvl6pPr>
            <a:lvl7pPr lvl="6" algn="ctr">
              <a:spcBef>
                <a:spcPts val="0"/>
              </a:spcBef>
              <a:buSzPts val="4200"/>
              <a:buNone/>
              <a:defRPr sz="4200"/>
            </a:lvl7pPr>
            <a:lvl8pPr lvl="7" algn="ctr">
              <a:spcBef>
                <a:spcPts val="0"/>
              </a:spcBef>
              <a:buSzPts val="4200"/>
              <a:buNone/>
              <a:defRPr sz="4200"/>
            </a:lvl8pPr>
            <a:lvl9pPr lvl="8" algn="ctr">
              <a:spcBef>
                <a:spcPts val="0"/>
              </a:spcBef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ts val="1800"/>
              <a:buChar char="●"/>
              <a:defRPr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nl"/>
              <a:t>‹nr.›</a:t>
            </a:fld>
            <a:endParaRPr lang="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nl"/>
              <a:t>‹nr.›</a:t>
            </a:fld>
            <a:endParaRPr lang="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000000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nl" sz="1000">
                <a:solidFill>
                  <a:schemeClr val="dk2"/>
                </a:solidFill>
              </a:rPr>
              <a:t>‹nr.›</a:t>
            </a:fld>
            <a:endParaRPr lang="nl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0" y="0"/>
            <a:ext cx="8520600" cy="24528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rPr>
              <a:t>Hannelore verloor drie jaar geleden haar benen,nu heeft ze machu picchu beklommen !</a:t>
            </a:r>
          </a:p>
        </p:txBody>
      </p:sp>
      <p:pic>
        <p:nvPicPr>
          <p:cNvPr id="55" name="Shape 55" descr="Afbeeldingsresultaat voor machu picchu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71473" y="2298375"/>
            <a:ext cx="4001050" cy="205805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Shape 56"/>
          <p:cNvSpPr txBox="1"/>
          <p:nvPr/>
        </p:nvSpPr>
        <p:spPr>
          <a:xfrm>
            <a:off x="2825850" y="4407000"/>
            <a:ext cx="3492300" cy="626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 sz="24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rPr>
              <a:t>bron: de gazet van Antwerpen</a:t>
            </a:r>
          </a:p>
        </p:txBody>
      </p:sp>
      <p:sp>
        <p:nvSpPr>
          <p:cNvPr id="57" name="Shape 57"/>
          <p:cNvSpPr txBox="1"/>
          <p:nvPr/>
        </p:nvSpPr>
        <p:spPr>
          <a:xfrm>
            <a:off x="9823725" y="1092850"/>
            <a:ext cx="6842100" cy="7983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 sz="30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rPr>
              <a:t>Wie is Hannelore?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Bangers"/>
              <a:buChar char="●"/>
            </a:pPr>
            <a:r>
              <a:rPr lang="nl" sz="24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rPr>
              <a:t>Hannelore Vens</a:t>
            </a: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Bangers"/>
              <a:buChar char="●"/>
            </a:pPr>
            <a:r>
              <a:rPr lang="nl" sz="24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rPr>
              <a:t>27</a:t>
            </a: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Bangers"/>
              <a:buChar char="●"/>
            </a:pPr>
            <a:r>
              <a:rPr lang="nl" sz="24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rPr>
              <a:t>vriend: Robin Paenen</a:t>
            </a: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Bangers"/>
              <a:buChar char="●"/>
            </a:pPr>
            <a:r>
              <a:rPr lang="nl" sz="24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rPr>
              <a:t>machu picchu droom 14</a:t>
            </a:r>
          </a:p>
          <a:p>
            <a:pPr marL="457200" lvl="0" indent="-381000" rtl="0">
              <a:spcBef>
                <a:spcPts val="0"/>
              </a:spcBef>
              <a:buClr>
                <a:srgbClr val="FFFFFF"/>
              </a:buClr>
              <a:buSzPts val="2400"/>
              <a:buFont typeface="Bangers"/>
              <a:buChar char="●"/>
            </a:pPr>
            <a:r>
              <a:rPr lang="nl" sz="24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rPr>
              <a:t>varsenare </a:t>
            </a:r>
          </a:p>
          <a:p>
            <a:pPr lvl="0">
              <a:spcBef>
                <a:spcPts val="0"/>
              </a:spcBef>
              <a:buNone/>
            </a:pPr>
            <a:endParaRPr sz="2400">
              <a:solidFill>
                <a:srgbClr val="FFFFFF"/>
              </a:solidFill>
              <a:latin typeface="Bangers"/>
              <a:ea typeface="Bangers"/>
              <a:cs typeface="Bangers"/>
              <a:sym typeface="Bangers"/>
            </a:endParaRPr>
          </a:p>
        </p:txBody>
      </p:sp>
      <p:pic>
        <p:nvPicPr>
          <p:cNvPr id="64" name="Shape 64" descr="Afbeeldingsresultaat voor hannelore vens met haar vriend robin paenen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98025" y="445025"/>
            <a:ext cx="5145975" cy="3116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 sz="30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rPr>
              <a:t>het ongeval .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Bangers"/>
              <a:buChar char="●"/>
            </a:pPr>
            <a:r>
              <a:rPr lang="nl" sz="24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rPr>
              <a:t>14</a:t>
            </a: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Bangers"/>
              <a:buChar char="●"/>
            </a:pPr>
            <a:r>
              <a:rPr lang="nl" sz="24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rPr>
              <a:t>flauwviel </a:t>
            </a: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Bangers"/>
              <a:buChar char="●"/>
            </a:pPr>
            <a:r>
              <a:rPr lang="nl" sz="24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rPr>
              <a:t>treinstation Brugge</a:t>
            </a: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Bangers"/>
              <a:buChar char="●"/>
            </a:pPr>
            <a:r>
              <a:rPr lang="nl" sz="24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rPr>
              <a:t>plat op buik</a:t>
            </a: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Bangers"/>
              <a:buChar char="●"/>
            </a:pPr>
            <a:r>
              <a:rPr lang="nl" sz="24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rPr>
              <a:t>niet meer redden</a:t>
            </a:r>
          </a:p>
          <a:p>
            <a:pPr marL="457200" lvl="0" indent="-381000">
              <a:spcBef>
                <a:spcPts val="0"/>
              </a:spcBef>
              <a:buClr>
                <a:srgbClr val="FFFFFF"/>
              </a:buClr>
              <a:buSzPts val="2400"/>
              <a:buFont typeface="Bangers"/>
              <a:buChar char="●"/>
            </a:pPr>
            <a:r>
              <a:rPr lang="nl" sz="24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rPr>
              <a:t>droom nu uit</a:t>
            </a:r>
          </a:p>
        </p:txBody>
      </p:sp>
      <p:pic>
        <p:nvPicPr>
          <p:cNvPr id="71" name="Shape 71" descr="Afbeeldingsresultaat voor perron brugge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39875" y="445025"/>
            <a:ext cx="5137350" cy="384290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Shape 72"/>
          <p:cNvSpPr/>
          <p:nvPr/>
        </p:nvSpPr>
        <p:spPr>
          <a:xfrm rot="3746368">
            <a:off x="3135847" y="3670547"/>
            <a:ext cx="772231" cy="891122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3" name="Shape 73"/>
          <p:cNvSpPr txBox="1"/>
          <p:nvPr/>
        </p:nvSpPr>
        <p:spPr>
          <a:xfrm>
            <a:off x="1380800" y="4091950"/>
            <a:ext cx="28599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>
                <a:solidFill>
                  <a:srgbClr val="FFFFFF"/>
                </a:solidFill>
              </a:rPr>
              <a:t>hier gebeurde het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 sz="30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rPr>
              <a:t>machu picchu.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Bangers"/>
              <a:buChar char="●"/>
            </a:pPr>
            <a:r>
              <a:rPr lang="nl" sz="24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rPr>
              <a:t>2430 m </a:t>
            </a: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Bangers"/>
              <a:buChar char="●"/>
            </a:pPr>
            <a:r>
              <a:rPr lang="nl" sz="24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rPr>
              <a:t>325,9 km²</a:t>
            </a: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Bangers"/>
              <a:buChar char="●"/>
            </a:pPr>
            <a:r>
              <a:rPr lang="nl" sz="24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rPr>
              <a:t>peru</a:t>
            </a:r>
          </a:p>
          <a:p>
            <a:pPr marL="457200" lvl="0" indent="-381000">
              <a:spcBef>
                <a:spcPts val="0"/>
              </a:spcBef>
              <a:buClr>
                <a:srgbClr val="FFFFFF"/>
              </a:buClr>
              <a:buSzPts val="2400"/>
              <a:buFont typeface="Bangers"/>
              <a:buChar char="●"/>
            </a:pPr>
            <a:r>
              <a:rPr lang="nl" sz="24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rPr>
              <a:t>stad van Inca’s</a:t>
            </a:r>
          </a:p>
        </p:txBody>
      </p:sp>
      <p:pic>
        <p:nvPicPr>
          <p:cNvPr id="80" name="Shape 80" descr="Afbeeldingsresultaat voor machu picchu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13325" y="0"/>
            <a:ext cx="4251750" cy="281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Shape 81" descr="Afbeeldingsresultaat voor inca's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10125" y="2185700"/>
            <a:ext cx="2933876" cy="2197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" sz="30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rPr>
              <a:t>over winnaars .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311700" y="1164350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Bangers"/>
              <a:buChar char="●"/>
            </a:pPr>
            <a:r>
              <a:rPr lang="nl" sz="24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rPr>
              <a:t>Koen Wauters</a:t>
            </a: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Bangers"/>
              <a:buChar char="●"/>
            </a:pPr>
            <a:r>
              <a:rPr lang="nl" sz="24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rPr>
              <a:t>4 september</a:t>
            </a: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Bangers"/>
              <a:buChar char="●"/>
            </a:pPr>
            <a:r>
              <a:rPr lang="nl" sz="24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rPr>
              <a:t>VTM</a:t>
            </a: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Bangers"/>
              <a:buChar char="●"/>
            </a:pPr>
            <a:r>
              <a:rPr lang="nl" sz="24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rPr>
              <a:t>mensen met beperking</a:t>
            </a:r>
          </a:p>
          <a:p>
            <a:pPr marL="457200" lvl="0" indent="-381000" rtl="0">
              <a:spcBef>
                <a:spcPts val="0"/>
              </a:spcBef>
              <a:buClr>
                <a:srgbClr val="FFFFFF"/>
              </a:buClr>
              <a:buSzPts val="2400"/>
              <a:buFont typeface="Bangers"/>
              <a:buChar char="●"/>
            </a:pPr>
            <a:r>
              <a:rPr lang="nl" sz="2400">
                <a:solidFill>
                  <a:srgbClr val="FFFFFF"/>
                </a:solidFill>
                <a:latin typeface="Bangers"/>
                <a:ea typeface="Bangers"/>
                <a:cs typeface="Bangers"/>
                <a:sym typeface="Bangers"/>
              </a:rPr>
              <a:t>droom waarmaken</a:t>
            </a:r>
          </a:p>
          <a:p>
            <a:pPr lvl="0">
              <a:spcBef>
                <a:spcPts val="0"/>
              </a:spcBef>
              <a:buNone/>
            </a:pPr>
            <a:endParaRPr sz="2400">
              <a:solidFill>
                <a:srgbClr val="FFFFFF"/>
              </a:solidFill>
              <a:latin typeface="Bangers"/>
              <a:ea typeface="Bangers"/>
              <a:cs typeface="Bangers"/>
              <a:sym typeface="Bangers"/>
            </a:endParaRPr>
          </a:p>
        </p:txBody>
      </p:sp>
      <p:pic>
        <p:nvPicPr>
          <p:cNvPr id="88" name="Shape 88" descr="Afbeeldingsresultaat voor vtm over winnaars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89450" y="1506499"/>
            <a:ext cx="3642850" cy="2732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Shape 89" descr="Afbeeldingsresultaat voor vtm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26375" y="445025"/>
            <a:ext cx="1496725" cy="1496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96" name="Shape 96" descr="Gerelateerde afbeeldi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879025" y="47525"/>
            <a:ext cx="5502625" cy="4121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Shape 97" descr="Afbeeldingsresultaat voor gifs einde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96475" y="0"/>
            <a:ext cx="4988562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Microsoft Office PowerPoint</Application>
  <PresentationFormat>Diavoorstelling (16:9)</PresentationFormat>
  <Paragraphs>27</Paragraphs>
  <Slides>6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Bangers</vt:lpstr>
      <vt:lpstr>Arial</vt:lpstr>
      <vt:lpstr>Simple Light</vt:lpstr>
      <vt:lpstr>Hannelore verloor drie jaar geleden haar benen,nu heeft ze machu picchu beklommen !</vt:lpstr>
      <vt:lpstr>Wie is Hannelore?</vt:lpstr>
      <vt:lpstr>het ongeval .</vt:lpstr>
      <vt:lpstr>machu picchu.</vt:lpstr>
      <vt:lpstr>over winnaars .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Hannelore verloor drie jaar geleden haar benen,nu heeft ze machu picchu beklommen !</dc:title>
  <dc:creator>Leerkracht</dc:creator>
  <cp:lastModifiedBy>Leerkracht</cp:lastModifiedBy>
  <cp:revision>1</cp:revision>
  <dcterms:modified xsi:type="dcterms:W3CDTF">2017-11-30T10:42:40Z</dcterms:modified>
</cp:coreProperties>
</file>