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Permanent Marker" panose="020B0604020202020204" charset="0"/>
      <p:regular r:id="rId10"/>
    </p:embeddedFont>
    <p:embeddedFont>
      <p:font typeface="Source Code Pro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86486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68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752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0318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5508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2182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0360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738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nl" sz="1000">
                <a:solidFill>
                  <a:schemeClr val="lt2"/>
                </a:solidFill>
              </a:rPr>
              <a:t>‹nr.›</a:t>
            </a:fld>
            <a:endParaRPr lang="nl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tandaard.be/cnt/dmf20171011_0312535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08950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3F3F3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Obesitas bij kinderen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Mijn artikel: Obesitas bij kinderen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</a:rPr>
              <a:t>-Veel pestgedrag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nl" u="sng">
                <a:solidFill>
                  <a:schemeClr val="hlink"/>
                </a:solidFill>
                <a:hlinkClick r:id="rId4"/>
              </a:rPr>
              <a:t>http://www.standaard.be/cnt/dmf20171011_03125350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016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3F3F3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Wat is obesitas 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F3F3F3"/>
                </a:solidFill>
              </a:rPr>
              <a:t>-overgewicht</a:t>
            </a:r>
          </a:p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F3F3F3"/>
                </a:solidFill>
              </a:rPr>
              <a:t>-gezondheidsproblemen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3737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Hoe ontstaat obesitas?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000000"/>
                </a:solidFill>
              </a:rPr>
              <a:t>-Energiebalans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569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3F3F3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Oorzaken obesitas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88100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F3F3F3"/>
                </a:solidFill>
              </a:rPr>
              <a:t>-Erfelijk</a:t>
            </a:r>
          </a:p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F3F3F3"/>
                </a:solidFill>
              </a:rPr>
              <a:t>-Eetgewoontes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Obesitas snel opgelost?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000000"/>
                </a:solidFill>
              </a:rPr>
              <a:t>-Kan niet zomaar stoppen→ “eetprobleem”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925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Pest nooit met overgewicht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</a:rPr>
              <a:t>-nooit pesten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Diavoorstelling (16:9)</PresentationFormat>
  <Paragraphs>17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Permanent Marker</vt:lpstr>
      <vt:lpstr>Source Code Pro</vt:lpstr>
      <vt:lpstr>Arial</vt:lpstr>
      <vt:lpstr>Simple Dark</vt:lpstr>
      <vt:lpstr>Obesitas bij kinderen</vt:lpstr>
      <vt:lpstr>Mijn artikel: Obesitas bij kinderen</vt:lpstr>
      <vt:lpstr>Wat is obesitas </vt:lpstr>
      <vt:lpstr>Hoe ontstaat obesitas?</vt:lpstr>
      <vt:lpstr>Oorzaken obesitas</vt:lpstr>
      <vt:lpstr>Obesitas snel opgelost?</vt:lpstr>
      <vt:lpstr>Pest nooit met overgewicht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Obesitas bij kinderen</dc:title>
  <dc:creator>Leerkracht</dc:creator>
  <cp:lastModifiedBy>Leerkracht</cp:lastModifiedBy>
  <cp:revision>1</cp:revision>
  <dcterms:modified xsi:type="dcterms:W3CDTF">2017-11-30T09:42:19Z</dcterms:modified>
</cp:coreProperties>
</file>