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6" r:id="rId1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118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824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096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087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522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954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323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788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867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820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264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9A78-1CB4-4274-B0C4-6C3F70C9EFE5}" type="datetimeFigureOut">
              <a:rPr lang="nl-BE" smtClean="0"/>
              <a:t>14/12/2015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59353-829E-4C03-88B4-A83D775BAB3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317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41119" y="616753"/>
            <a:ext cx="9542929" cy="4135437"/>
          </a:xfrm>
        </p:spPr>
        <p:txBody>
          <a:bodyPr>
            <a:normAutofit/>
          </a:bodyPr>
          <a:lstStyle/>
          <a:p>
            <a:r>
              <a:rPr lang="nl-BE" sz="9600" dirty="0" smtClean="0">
                <a:solidFill>
                  <a:schemeClr val="bg1"/>
                </a:solidFill>
              </a:rPr>
              <a:t>Neptunus: de 8</a:t>
            </a:r>
            <a:r>
              <a:rPr lang="nl-BE" sz="9600" baseline="30000" dirty="0" smtClean="0">
                <a:solidFill>
                  <a:schemeClr val="bg1"/>
                </a:solidFill>
              </a:rPr>
              <a:t>ste</a:t>
            </a:r>
            <a:r>
              <a:rPr lang="nl-BE" sz="9600" dirty="0" smtClean="0">
                <a:solidFill>
                  <a:schemeClr val="bg1"/>
                </a:solidFill>
              </a:rPr>
              <a:t> planeet</a:t>
            </a:r>
            <a:endParaRPr lang="nl-BE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Besluit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6005593" cy="3096105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Neptunus ligt het verste</a:t>
            </a:r>
          </a:p>
          <a:p>
            <a:r>
              <a:rPr lang="nl-BE" dirty="0">
                <a:solidFill>
                  <a:schemeClr val="bg1"/>
                </a:solidFill>
              </a:rPr>
              <a:t>b</a:t>
            </a:r>
            <a:r>
              <a:rPr lang="nl-BE" dirty="0" smtClean="0">
                <a:solidFill>
                  <a:schemeClr val="bg1"/>
                </a:solidFill>
              </a:rPr>
              <a:t>lauw</a:t>
            </a:r>
          </a:p>
          <a:p>
            <a:r>
              <a:rPr lang="nl-BE" dirty="0">
                <a:solidFill>
                  <a:schemeClr val="bg1"/>
                </a:solidFill>
              </a:rPr>
              <a:t>k</a:t>
            </a:r>
            <a:r>
              <a:rPr lang="nl-BE" dirty="0" smtClean="0">
                <a:solidFill>
                  <a:schemeClr val="bg1"/>
                </a:solidFill>
              </a:rPr>
              <a:t>oudste planeet</a:t>
            </a:r>
          </a:p>
          <a:p>
            <a:r>
              <a:rPr lang="nl-BE" dirty="0">
                <a:solidFill>
                  <a:schemeClr val="bg1"/>
                </a:solidFill>
              </a:rPr>
              <a:t>t</a:t>
            </a:r>
            <a:r>
              <a:rPr lang="nl-BE" dirty="0" smtClean="0">
                <a:solidFill>
                  <a:schemeClr val="bg1"/>
                </a:solidFill>
              </a:rPr>
              <a:t>riton is nog kouder</a:t>
            </a:r>
          </a:p>
        </p:txBody>
      </p:sp>
      <p:pic>
        <p:nvPicPr>
          <p:cNvPr id="4098" name="Picture 2" descr="http://www.doublehelixglassworks.com/images/products/detail/TheTri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246" y="1237819"/>
            <a:ext cx="4803700" cy="48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138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Quiz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Vraag 1: Welke maan is de grootste? </a:t>
            </a:r>
          </a:p>
          <a:p>
            <a:pPr marL="0" indent="0">
              <a:buNone/>
            </a:pPr>
            <a:r>
              <a:rPr lang="nl-BE" dirty="0" smtClean="0">
                <a:solidFill>
                  <a:schemeClr val="bg1"/>
                </a:solidFill>
              </a:rPr>
              <a:t> a) Proteus  b) </a:t>
            </a:r>
            <a:r>
              <a:rPr lang="nl-BE" dirty="0" err="1" smtClean="0">
                <a:solidFill>
                  <a:schemeClr val="bg1"/>
                </a:solidFill>
              </a:rPr>
              <a:t>Thaiassa</a:t>
            </a:r>
            <a:r>
              <a:rPr lang="nl-BE" dirty="0" smtClean="0">
                <a:solidFill>
                  <a:schemeClr val="bg1"/>
                </a:solidFill>
              </a:rPr>
              <a:t>  c) Triton</a:t>
            </a:r>
          </a:p>
          <a:p>
            <a:pPr marL="0" indent="0">
              <a:buNone/>
            </a:pP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smtClean="0">
                <a:solidFill>
                  <a:schemeClr val="bg1"/>
                </a:solidFill>
              </a:rPr>
              <a:t>Vraag 2: Wat is Neptunus?</a:t>
            </a:r>
          </a:p>
          <a:p>
            <a:pPr marL="0" indent="0">
              <a:buNone/>
            </a:pPr>
            <a:r>
              <a:rPr lang="nl-BE" dirty="0" smtClean="0">
                <a:solidFill>
                  <a:schemeClr val="bg1"/>
                </a:solidFill>
              </a:rPr>
              <a:t> a) </a:t>
            </a:r>
            <a:r>
              <a:rPr lang="nl-BE" dirty="0" err="1">
                <a:solidFill>
                  <a:schemeClr val="bg1"/>
                </a:solidFill>
              </a:rPr>
              <a:t>I</a:t>
            </a:r>
            <a:r>
              <a:rPr lang="nl-BE" dirty="0" err="1" smtClean="0">
                <a:solidFill>
                  <a:schemeClr val="bg1"/>
                </a:solidFill>
              </a:rPr>
              <a:t>jsreus</a:t>
            </a:r>
            <a:r>
              <a:rPr lang="nl-BE" dirty="0" smtClean="0">
                <a:solidFill>
                  <a:schemeClr val="bg1"/>
                </a:solidFill>
              </a:rPr>
              <a:t>  b) </a:t>
            </a:r>
            <a:r>
              <a:rPr lang="nl-BE" dirty="0" err="1" smtClean="0">
                <a:solidFill>
                  <a:schemeClr val="bg1"/>
                </a:solidFill>
              </a:rPr>
              <a:t>Gasreus</a:t>
            </a:r>
            <a:endParaRPr lang="nl-BE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r>
              <a:rPr lang="nl-BE" dirty="0" smtClean="0">
                <a:solidFill>
                  <a:schemeClr val="bg1"/>
                </a:solidFill>
              </a:rPr>
              <a:t>Vraag 3: Hoeveel ringen heeft hij?</a:t>
            </a:r>
          </a:p>
          <a:p>
            <a:pPr marL="0" indent="0">
              <a:buNone/>
            </a:pPr>
            <a:r>
              <a:rPr lang="nl-BE" dirty="0">
                <a:solidFill>
                  <a:schemeClr val="bg1"/>
                </a:solidFill>
              </a:rPr>
              <a:t> </a:t>
            </a:r>
            <a:r>
              <a:rPr lang="nl-BE" dirty="0" smtClean="0">
                <a:solidFill>
                  <a:schemeClr val="bg1"/>
                </a:solidFill>
              </a:rPr>
              <a:t>a) 4  b) 5  c) 2</a:t>
            </a:r>
          </a:p>
          <a:p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887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Fout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>
                <a:solidFill>
                  <a:schemeClr val="bg1"/>
                </a:solidFill>
              </a:rPr>
              <a:t> We hebben 1 fout verteld.</a:t>
            </a:r>
          </a:p>
          <a:p>
            <a:pPr marL="0" indent="0">
              <a:buNone/>
            </a:pPr>
            <a:r>
              <a:rPr lang="nl-BE" dirty="0" smtClean="0">
                <a:solidFill>
                  <a:schemeClr val="bg1"/>
                </a:solidFill>
              </a:rPr>
              <a:t> Weten jullie welke?</a:t>
            </a:r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mopvandedag.nl/cdn/thumbs/ae49244809e5434d88dbee08f1ce2c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179" y="1690688"/>
            <a:ext cx="4787658" cy="366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3730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84873" y="2946960"/>
            <a:ext cx="7993828" cy="1325563"/>
          </a:xfrm>
        </p:spPr>
        <p:txBody>
          <a:bodyPr>
            <a:noAutofit/>
          </a:bodyPr>
          <a:lstStyle/>
          <a:p>
            <a:r>
              <a:rPr lang="nl-BE" sz="23900" b="1" dirty="0" smtClean="0">
                <a:solidFill>
                  <a:schemeClr val="bg1"/>
                </a:solidFill>
              </a:rPr>
              <a:t>EINDE</a:t>
            </a:r>
            <a:endParaRPr lang="nl-BE" sz="23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57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Inleiding</a:t>
            </a:r>
            <a:r>
              <a:rPr lang="nl-BE" dirty="0" smtClean="0">
                <a:solidFill>
                  <a:schemeClr val="bg1"/>
                </a:solidFill>
              </a:rPr>
              <a:t> 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968188" y="2043953"/>
            <a:ext cx="9660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>
                <a:solidFill>
                  <a:schemeClr val="bg1"/>
                </a:solidFill>
              </a:rPr>
              <a:t>In deze </a:t>
            </a:r>
            <a:r>
              <a:rPr lang="nl-BE" sz="2400" dirty="0" err="1" smtClean="0">
                <a:solidFill>
                  <a:schemeClr val="bg1"/>
                </a:solidFill>
              </a:rPr>
              <a:t>powerpoint</a:t>
            </a:r>
            <a:r>
              <a:rPr lang="nl-BE" sz="2400" dirty="0" smtClean="0">
                <a:solidFill>
                  <a:schemeClr val="bg1"/>
                </a:solidFill>
              </a:rPr>
              <a:t> kom je meer te weten over deze mooie, blauwe planeet.</a:t>
            </a:r>
          </a:p>
          <a:p>
            <a:r>
              <a:rPr lang="nl-BE" sz="2400" dirty="0" smtClean="0">
                <a:solidFill>
                  <a:schemeClr val="bg1"/>
                </a:solidFill>
              </a:rPr>
              <a:t>Veel kijk- en luisterplezier.</a:t>
            </a:r>
            <a:endParaRPr lang="nl-B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57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>
                <a:solidFill>
                  <a:schemeClr val="bg1"/>
                </a:solidFill>
              </a:rPr>
              <a:t>I</a:t>
            </a:r>
            <a:r>
              <a:rPr lang="nl-BE" b="1" u="sng" dirty="0" smtClean="0">
                <a:solidFill>
                  <a:schemeClr val="bg1"/>
                </a:solidFill>
              </a:rPr>
              <a:t>nformatie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>
                <a:solidFill>
                  <a:schemeClr val="bg1"/>
                </a:solidFill>
              </a:rPr>
              <a:t>Hoe ziet hij eruit?</a:t>
            </a:r>
          </a:p>
          <a:p>
            <a:r>
              <a:rPr lang="nl-BE" sz="2400" dirty="0" smtClean="0">
                <a:solidFill>
                  <a:schemeClr val="bg1"/>
                </a:solidFill>
              </a:rPr>
              <a:t>5 ringen</a:t>
            </a:r>
          </a:p>
          <a:p>
            <a:r>
              <a:rPr lang="nl-BE" sz="2400" dirty="0">
                <a:solidFill>
                  <a:schemeClr val="bg1"/>
                </a:solidFill>
              </a:rPr>
              <a:t>b</a:t>
            </a:r>
            <a:r>
              <a:rPr lang="nl-BE" sz="2400" dirty="0" smtClean="0">
                <a:solidFill>
                  <a:schemeClr val="bg1"/>
                </a:solidFill>
              </a:rPr>
              <a:t>lauw</a:t>
            </a:r>
          </a:p>
          <a:p>
            <a:pPr marL="0" indent="0">
              <a:buNone/>
            </a:pPr>
            <a:endParaRPr lang="nl-BE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BE" sz="2400" dirty="0" smtClean="0">
              <a:solidFill>
                <a:schemeClr val="bg1"/>
              </a:solidFill>
            </a:endParaRPr>
          </a:p>
          <a:p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users.telenet.be/onszonnestelsel/images/uranus_rin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610">
            <a:off x="5545156" y="1690688"/>
            <a:ext cx="4760670" cy="397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295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>
                <a:solidFill>
                  <a:schemeClr val="bg1"/>
                </a:solidFill>
              </a:rPr>
              <a:t>I</a:t>
            </a:r>
            <a:r>
              <a:rPr lang="nl-BE" b="1" u="sng" dirty="0" smtClean="0">
                <a:solidFill>
                  <a:schemeClr val="bg1"/>
                </a:solidFill>
              </a:rPr>
              <a:t>nformatie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>
                <a:solidFill>
                  <a:schemeClr val="bg1"/>
                </a:solidFill>
              </a:rPr>
              <a:t>Afstand, tijd en massa.</a:t>
            </a:r>
          </a:p>
          <a:p>
            <a:r>
              <a:rPr lang="nl-BE" sz="2400" dirty="0" smtClean="0">
                <a:solidFill>
                  <a:schemeClr val="bg1"/>
                </a:solidFill>
              </a:rPr>
              <a:t>4 504 300 000 km tot de zon</a:t>
            </a:r>
          </a:p>
          <a:p>
            <a:r>
              <a:rPr lang="nl-BE" sz="2400" dirty="0" err="1">
                <a:solidFill>
                  <a:schemeClr val="bg1"/>
                </a:solidFill>
              </a:rPr>
              <a:t>a</a:t>
            </a:r>
            <a:r>
              <a:rPr lang="nl-BE" sz="2400" dirty="0" err="1" smtClean="0">
                <a:solidFill>
                  <a:schemeClr val="bg1"/>
                </a:solidFill>
              </a:rPr>
              <a:t>somwenteling</a:t>
            </a:r>
            <a:r>
              <a:rPr lang="nl-BE" sz="2400" dirty="0" smtClean="0">
                <a:solidFill>
                  <a:schemeClr val="bg1"/>
                </a:solidFill>
              </a:rPr>
              <a:t> duurt 16 u, 6 min. en 30 sec.</a:t>
            </a:r>
          </a:p>
          <a:p>
            <a:r>
              <a:rPr lang="nl-BE" sz="2400" dirty="0" smtClean="0">
                <a:solidFill>
                  <a:schemeClr val="bg1"/>
                </a:solidFill>
              </a:rPr>
              <a:t>massa is 1,024 x 1026 kg</a:t>
            </a:r>
          </a:p>
          <a:p>
            <a:r>
              <a:rPr lang="nl-BE" sz="2400" dirty="0">
                <a:solidFill>
                  <a:schemeClr val="bg1"/>
                </a:solidFill>
              </a:rPr>
              <a:t>i</a:t>
            </a:r>
            <a:r>
              <a:rPr lang="nl-BE" sz="2400" dirty="0" smtClean="0">
                <a:solidFill>
                  <a:schemeClr val="bg1"/>
                </a:solidFill>
              </a:rPr>
              <a:t>n 164,79 aardse jaren rond de zon</a:t>
            </a:r>
            <a:endParaRPr lang="nl-B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128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Manen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sz="2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44018"/>
              </p:ext>
            </p:extLst>
          </p:nvPr>
        </p:nvGraphicFramePr>
        <p:xfrm>
          <a:off x="838200" y="1825625"/>
          <a:ext cx="8128000" cy="366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529"/>
                <a:gridCol w="4071471"/>
              </a:tblGrid>
              <a:tr h="53065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b="0" dirty="0" smtClean="0">
                          <a:solidFill>
                            <a:schemeClr val="tx1"/>
                          </a:solidFill>
                        </a:rPr>
                        <a:t>Triton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b="0" dirty="0" smtClean="0">
                          <a:solidFill>
                            <a:schemeClr val="tx1"/>
                          </a:solidFill>
                        </a:rPr>
                        <a:t>Proteus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065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Laomedeia</a:t>
                      </a:r>
                      <a:endParaRPr lang="nl-BE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smtClean="0"/>
                        <a:t>S/2004 N1</a:t>
                      </a:r>
                    </a:p>
                  </a:txBody>
                  <a:tcPr/>
                </a:tc>
              </a:tr>
              <a:tr h="53065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Larissa</a:t>
                      </a:r>
                      <a:endParaRPr lang="nl-BE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Galatea</a:t>
                      </a:r>
                      <a:endParaRPr lang="nl-BE" sz="2400" dirty="0"/>
                    </a:p>
                  </a:txBody>
                  <a:tcPr/>
                </a:tc>
              </a:tr>
              <a:tr h="53065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Nereide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Halimede</a:t>
                      </a:r>
                      <a:endParaRPr lang="nl-BE" sz="2400" dirty="0"/>
                    </a:p>
                  </a:txBody>
                  <a:tcPr/>
                </a:tc>
              </a:tr>
              <a:tr h="48391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Naiad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smtClean="0"/>
                        <a:t>Sao</a:t>
                      </a:r>
                      <a:endParaRPr lang="nl-BE" sz="2400" dirty="0"/>
                    </a:p>
                  </a:txBody>
                  <a:tcPr/>
                </a:tc>
              </a:tr>
              <a:tr h="53065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Thaiassa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Psamathe</a:t>
                      </a:r>
                      <a:endParaRPr lang="nl-BE" sz="2400" dirty="0"/>
                    </a:p>
                  </a:txBody>
                  <a:tcPr/>
                </a:tc>
              </a:tr>
              <a:tr h="53065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Despina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Neso</a:t>
                      </a:r>
                      <a:endParaRPr lang="nl-B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97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De ontdekking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2290" y="2030020"/>
            <a:ext cx="10515600" cy="4351338"/>
          </a:xfrm>
        </p:spPr>
        <p:txBody>
          <a:bodyPr/>
          <a:lstStyle/>
          <a:p>
            <a:r>
              <a:rPr lang="nl-BE" sz="2400" dirty="0" err="1" smtClean="0">
                <a:solidFill>
                  <a:schemeClr val="bg1"/>
                </a:solidFill>
              </a:rPr>
              <a:t>Galileo</a:t>
            </a:r>
            <a:r>
              <a:rPr lang="nl-BE" sz="2400" dirty="0" smtClean="0">
                <a:solidFill>
                  <a:schemeClr val="bg1"/>
                </a:solidFill>
              </a:rPr>
              <a:t> Galilei</a:t>
            </a:r>
          </a:p>
          <a:p>
            <a:pPr marL="0" indent="0">
              <a:buNone/>
            </a:pPr>
            <a:endParaRPr lang="nl-BE" sz="2400" dirty="0" smtClean="0">
              <a:solidFill>
                <a:schemeClr val="bg1"/>
              </a:solidFill>
            </a:endParaRPr>
          </a:p>
          <a:p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imgc.allpostersimages.com/images/P-473-488-90/17/1743/D7W3D00Z/posters/galileo-galilei-italian-astrono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457" y="2030020"/>
            <a:ext cx="2964142" cy="395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763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De naam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38580"/>
            <a:ext cx="10515600" cy="4351338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Romeinse mythologie</a:t>
            </a:r>
          </a:p>
          <a:p>
            <a:r>
              <a:rPr lang="nl-BE" smtClean="0">
                <a:solidFill>
                  <a:schemeClr val="bg1"/>
                </a:solidFill>
              </a:rPr>
              <a:t>Griekse naam</a:t>
            </a:r>
            <a:endParaRPr lang="nl-BE" dirty="0" smtClean="0">
              <a:solidFill>
                <a:schemeClr val="bg1"/>
              </a:solidFill>
            </a:endParaRPr>
          </a:p>
          <a:p>
            <a:r>
              <a:rPr lang="nl-BE" dirty="0" smtClean="0">
                <a:solidFill>
                  <a:schemeClr val="bg1"/>
                </a:solidFill>
              </a:rPr>
              <a:t>oceanen </a:t>
            </a:r>
            <a:r>
              <a:rPr lang="nl-BE" dirty="0" smtClean="0">
                <a:solidFill>
                  <a:schemeClr val="bg1"/>
                </a:solidFill>
              </a:rPr>
              <a:t>en zeeën</a:t>
            </a:r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plzcdn.com/resize/500-500/upload/74ed869696c0995195fc8faded4ebcfdUG9zZWlkb24uanB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14" y="1344705"/>
            <a:ext cx="42576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033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err="1" smtClean="0">
                <a:solidFill>
                  <a:schemeClr val="bg1"/>
                </a:solidFill>
              </a:rPr>
              <a:t>Ijsreuzen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Planeten die groter zijn dan de uit ijzer en steen opgebouwde planeten.</a:t>
            </a:r>
          </a:p>
          <a:p>
            <a:r>
              <a:rPr lang="nl-BE" dirty="0">
                <a:solidFill>
                  <a:schemeClr val="bg1"/>
                </a:solidFill>
              </a:rPr>
              <a:t>i</a:t>
            </a:r>
            <a:r>
              <a:rPr lang="nl-BE" dirty="0" smtClean="0">
                <a:solidFill>
                  <a:schemeClr val="bg1"/>
                </a:solidFill>
              </a:rPr>
              <a:t>jsreuzen: Uranus en Neptunus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928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u="sng" dirty="0" smtClean="0">
                <a:solidFill>
                  <a:schemeClr val="bg1"/>
                </a:solidFill>
              </a:rPr>
              <a:t>Klimaat</a:t>
            </a:r>
            <a:endParaRPr lang="nl-BE" b="1" u="sng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d</a:t>
            </a:r>
            <a:r>
              <a:rPr lang="nl-BE" dirty="0" smtClean="0">
                <a:solidFill>
                  <a:schemeClr val="bg1"/>
                </a:solidFill>
              </a:rPr>
              <a:t>e hevigste winden</a:t>
            </a:r>
          </a:p>
          <a:p>
            <a:r>
              <a:rPr lang="nl-BE" dirty="0">
                <a:solidFill>
                  <a:schemeClr val="bg1"/>
                </a:solidFill>
              </a:rPr>
              <a:t>s</a:t>
            </a:r>
            <a:r>
              <a:rPr lang="nl-BE" dirty="0" smtClean="0">
                <a:solidFill>
                  <a:schemeClr val="bg1"/>
                </a:solidFill>
              </a:rPr>
              <a:t>nelheden tot 2 000 km/u</a:t>
            </a:r>
          </a:p>
          <a:p>
            <a:r>
              <a:rPr lang="nl-BE" dirty="0">
                <a:solidFill>
                  <a:schemeClr val="bg1"/>
                </a:solidFill>
              </a:rPr>
              <a:t>t</a:t>
            </a:r>
            <a:r>
              <a:rPr lang="nl-BE" dirty="0" smtClean="0">
                <a:solidFill>
                  <a:schemeClr val="bg1"/>
                </a:solidFill>
              </a:rPr>
              <a:t>emperaturen lager dan -200°C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49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215</Words>
  <Application>Microsoft Office PowerPoint</Application>
  <PresentationFormat>Breedbeeld</PresentationFormat>
  <Paragraphs>61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Neptunus: de 8ste planeet</vt:lpstr>
      <vt:lpstr>Inleiding </vt:lpstr>
      <vt:lpstr>Informatie</vt:lpstr>
      <vt:lpstr>Informatie</vt:lpstr>
      <vt:lpstr>Manen</vt:lpstr>
      <vt:lpstr>De ontdekking</vt:lpstr>
      <vt:lpstr>De naam</vt:lpstr>
      <vt:lpstr>Ijsreuzen</vt:lpstr>
      <vt:lpstr>Klimaat</vt:lpstr>
      <vt:lpstr>Besluit</vt:lpstr>
      <vt:lpstr>Quiz</vt:lpstr>
      <vt:lpstr>Fout</vt:lpstr>
      <vt:lpstr>EINDE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Neptunus: de 8ste planeet</dc:title>
  <dc:creator>209</dc:creator>
  <cp:lastModifiedBy>209</cp:lastModifiedBy>
  <cp:revision>20</cp:revision>
  <dcterms:created xsi:type="dcterms:W3CDTF">2015-12-11T12:46:59Z</dcterms:created>
  <dcterms:modified xsi:type="dcterms:W3CDTF">2015-12-14T07:57:56Z</dcterms:modified>
</cp:coreProperties>
</file>