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61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5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68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98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0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8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45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96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46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2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5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8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1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2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6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057899" y="4309532"/>
            <a:ext cx="5283201" cy="2548468"/>
          </a:xfrm>
        </p:spPr>
        <p:txBody>
          <a:bodyPr>
            <a:normAutofit/>
          </a:bodyPr>
          <a:lstStyle/>
          <a:p>
            <a:r>
              <a:rPr lang="nl-NL" sz="9600" dirty="0" smtClean="0">
                <a:latin typeface="Bodoni MT Poster Compressed" panose="02070706080601050204" pitchFamily="18" charset="0"/>
              </a:rPr>
              <a:t>Mercurius</a:t>
            </a:r>
            <a:endParaRPr lang="nl-NL" sz="9600" dirty="0"/>
          </a:p>
        </p:txBody>
      </p:sp>
    </p:spTree>
    <p:extLst>
      <p:ext uri="{BB962C8B-B14F-4D97-AF65-F5344CB8AC3E}">
        <p14:creationId xmlns:p14="http://schemas.microsoft.com/office/powerpoint/2010/main" val="2343910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>
                <a:latin typeface="Bookman Old Style" panose="02050604050505020204" pitchFamily="18" charset="0"/>
              </a:rPr>
              <a:t>Mercurius is een vrouwelijke planeet . </a:t>
            </a:r>
          </a:p>
          <a:p>
            <a:r>
              <a:rPr lang="nl-NL" sz="2000" dirty="0">
                <a:latin typeface="Bookman Old Style" panose="02050604050505020204" pitchFamily="18" charset="0"/>
              </a:rPr>
              <a:t>E</a:t>
            </a:r>
            <a:r>
              <a:rPr lang="nl-NL" sz="2000" dirty="0" smtClean="0">
                <a:latin typeface="Bookman Old Style" panose="02050604050505020204" pitchFamily="18" charset="0"/>
              </a:rPr>
              <a:t>n staat eerste ten opzichten van onze zon  in ons zonnestelsel.</a:t>
            </a:r>
          </a:p>
          <a:p>
            <a:r>
              <a:rPr lang="nl-NL" sz="2000" dirty="0" smtClean="0">
                <a:latin typeface="Bookman Old Style" panose="02050604050505020204" pitchFamily="18" charset="0"/>
              </a:rPr>
              <a:t>Haar teken is het vrouwelijke teken maar met een omgekeerd boogje bovenaan .</a:t>
            </a:r>
            <a:endParaRPr lang="nl-NL" sz="2000" dirty="0">
              <a:latin typeface="Bookman Old Style" panose="02050604050505020204" pitchFamily="18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695700" y="698500"/>
            <a:ext cx="7861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latin typeface="Bodoni MT Poster Compressed" panose="02070706080601050204" pitchFamily="18" charset="0"/>
              </a:rPr>
              <a:t>KORT OVER MERCURIUS</a:t>
            </a:r>
            <a:endParaRPr lang="nl-NL" sz="4400" dirty="0">
              <a:latin typeface="Bodoni MT Poster Compressed" panose="02070706080601050204" pitchFamily="18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350" y="2142067"/>
            <a:ext cx="1342206" cy="13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18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>
                <a:latin typeface="Bookman Old Style" panose="02050604050505020204" pitchFamily="18" charset="0"/>
              </a:rPr>
              <a:t>Ze  heeft een grijsblauwe kleur .</a:t>
            </a:r>
          </a:p>
          <a:p>
            <a:r>
              <a:rPr lang="nl-NL" sz="2000" dirty="0" smtClean="0">
                <a:latin typeface="Bookman Old Style" panose="02050604050505020204" pitchFamily="18" charset="0"/>
              </a:rPr>
              <a:t>Ze heeft duizenden kraters .</a:t>
            </a:r>
          </a:p>
          <a:p>
            <a:r>
              <a:rPr lang="nl-NL" sz="2000" dirty="0" smtClean="0">
                <a:latin typeface="Bookman Old Style" panose="02050604050505020204" pitchFamily="18" charset="0"/>
              </a:rPr>
              <a:t>Haar grootste krater is de </a:t>
            </a:r>
            <a:r>
              <a:rPr lang="nl-NL" sz="2000" dirty="0" err="1" smtClean="0">
                <a:latin typeface="Bookman Old Style" panose="02050604050505020204" pitchFamily="18" charset="0"/>
              </a:rPr>
              <a:t>Caloris</a:t>
            </a:r>
            <a:r>
              <a:rPr lang="nl-NL" sz="2000" dirty="0" smtClean="0">
                <a:latin typeface="Bookman Old Style" panose="02050604050505020204" pitchFamily="18" charset="0"/>
              </a:rPr>
              <a:t>  </a:t>
            </a:r>
            <a:r>
              <a:rPr lang="nl-NL" sz="2000" dirty="0" err="1" smtClean="0">
                <a:latin typeface="Bookman Old Style" panose="02050604050505020204" pitchFamily="18" charset="0"/>
              </a:rPr>
              <a:t>Basin</a:t>
            </a:r>
            <a:r>
              <a:rPr lang="nl-NL" sz="2000" dirty="0" smtClean="0">
                <a:latin typeface="Bookman Old Style" panose="02050604050505020204" pitchFamily="18" charset="0"/>
              </a:rPr>
              <a:t> van wel 1350 km</a:t>
            </a:r>
            <a:r>
              <a:rPr lang="nl-NL" sz="2000" dirty="0" smtClean="0">
                <a:latin typeface="Bodoni MT Poster Compressed" panose="02070706080601050204" pitchFamily="18" charset="0"/>
              </a:rPr>
              <a:t>.</a:t>
            </a:r>
            <a:endParaRPr lang="nl-NL" sz="2000" dirty="0">
              <a:latin typeface="Bodoni MT Poster Compressed" panose="02070706080601050204" pitchFamily="18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755900" y="990600"/>
            <a:ext cx="728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latin typeface="Bodoni MT Poster Compressed" panose="02070706080601050204" pitchFamily="18" charset="0"/>
              </a:rPr>
              <a:t>UITERLIJK IS NIET ALLEEN VOOR MENSEN </a:t>
            </a:r>
            <a:endParaRPr lang="nl-NL" sz="4400" dirty="0">
              <a:latin typeface="Bodoni MT Poster Compressed" panose="02070706080601050204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580" y="2135187"/>
            <a:ext cx="1831446" cy="183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09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1501" y="393700"/>
            <a:ext cx="10131425" cy="1456267"/>
          </a:xfrm>
        </p:spPr>
        <p:txBody>
          <a:bodyPr>
            <a:normAutofit/>
          </a:bodyPr>
          <a:lstStyle/>
          <a:p>
            <a:r>
              <a:rPr lang="nl-NL" sz="4800" dirty="0" smtClean="0">
                <a:latin typeface="Bodoni MT Poster Compressed" panose="02070706080601050204" pitchFamily="18" charset="0"/>
              </a:rPr>
              <a:t>Het leven op Mercurius </a:t>
            </a:r>
            <a:endParaRPr lang="nl-NL" sz="4800" dirty="0">
              <a:latin typeface="Bodoni MT Poster Compressed" panose="020707060806010502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>
                <a:latin typeface="Bookman Old Style" panose="02050604050505020204" pitchFamily="18" charset="0"/>
              </a:rPr>
              <a:t>Het is er altijd stil en donker </a:t>
            </a:r>
          </a:p>
          <a:p>
            <a:r>
              <a:rPr lang="nl-NL" sz="2000" dirty="0" smtClean="0">
                <a:latin typeface="Bookman Old Style" panose="02050604050505020204" pitchFamily="18" charset="0"/>
              </a:rPr>
              <a:t>Er is geen atmosfeer</a:t>
            </a:r>
          </a:p>
          <a:p>
            <a:r>
              <a:rPr lang="nl-NL" sz="2000" dirty="0" smtClean="0">
                <a:latin typeface="Bookman Old Style" panose="02050604050505020204" pitchFamily="18" charset="0"/>
              </a:rPr>
              <a:t>Haar  oppervlakte bedraagt wel 74.800.000 km²</a:t>
            </a:r>
          </a:p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5" y="1727200"/>
            <a:ext cx="2384098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79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7901" y="609600"/>
            <a:ext cx="10131425" cy="1456267"/>
          </a:xfrm>
        </p:spPr>
        <p:txBody>
          <a:bodyPr>
            <a:normAutofit/>
          </a:bodyPr>
          <a:lstStyle/>
          <a:p>
            <a:r>
              <a:rPr lang="nl-NL" sz="4400" dirty="0" smtClean="0">
                <a:latin typeface="Bodoni MT Poster Compressed" panose="02070706080601050204" pitchFamily="18" charset="0"/>
              </a:rPr>
              <a:t>??? </a:t>
            </a:r>
            <a:endParaRPr lang="nl-NL" sz="4400" dirty="0">
              <a:latin typeface="Bodoni MT Poster Compressed" panose="020707060806010502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>
                <a:latin typeface="Bookman Old Style" panose="02050604050505020204" pitchFamily="18" charset="0"/>
              </a:rPr>
              <a:t>Het rare aan Mercurius is dat zij geen manen heeft.</a:t>
            </a:r>
          </a:p>
          <a:p>
            <a:pPr marL="0" indent="0">
              <a:buNone/>
            </a:pPr>
            <a:r>
              <a:rPr lang="nl-NL" sz="2000" dirty="0" smtClean="0">
                <a:latin typeface="Bookman Old Style" panose="02050604050505020204" pitchFamily="18" charset="0"/>
              </a:rPr>
              <a:t>‘s nachts is het heel koud , maar  -173°C . </a:t>
            </a:r>
          </a:p>
          <a:p>
            <a:pPr marL="0" indent="0">
              <a:buNone/>
            </a:pPr>
            <a:r>
              <a:rPr lang="nl-NL" sz="2000" dirty="0" smtClean="0">
                <a:latin typeface="Bookman Old Style" panose="02050604050505020204" pitchFamily="18" charset="0"/>
              </a:rPr>
              <a:t>En overdag is het dan weer super warm , wel 426°C</a:t>
            </a:r>
            <a:r>
              <a:rPr lang="nl-NL" sz="2000" dirty="0" smtClean="0">
                <a:latin typeface="Bodoni MT Poster Compressed" panose="02070706080601050204" pitchFamily="18" charset="0"/>
              </a:rPr>
              <a:t>.</a:t>
            </a:r>
          </a:p>
          <a:p>
            <a:pPr marL="0" indent="0">
              <a:buNone/>
            </a:pPr>
            <a:endParaRPr lang="nl-NL" sz="2800" dirty="0" smtClean="0">
              <a:latin typeface="Bodoni MT Poster Compressed" panose="02070706080601050204" pitchFamily="18" charset="0"/>
            </a:endParaRPr>
          </a:p>
          <a:p>
            <a:pPr marL="0" indent="0">
              <a:buNone/>
            </a:pPr>
            <a:endParaRPr lang="nl-NL" sz="2800" dirty="0">
              <a:latin typeface="Bodoni MT Poster Compressed" panose="0207070608060105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3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7701" y="381000"/>
            <a:ext cx="10131425" cy="1456267"/>
          </a:xfrm>
        </p:spPr>
        <p:txBody>
          <a:bodyPr>
            <a:normAutofit/>
          </a:bodyPr>
          <a:lstStyle/>
          <a:p>
            <a:r>
              <a:rPr lang="nl-NL" sz="4400" dirty="0" smtClean="0">
                <a:latin typeface="Bodoni MT Poster Compressed" panose="02070706080601050204" pitchFamily="18" charset="0"/>
              </a:rPr>
              <a:t>Gegevens  van Mercurius </a:t>
            </a:r>
            <a:endParaRPr lang="nl-NL" sz="4400" dirty="0">
              <a:latin typeface="Bodoni MT Poster Compressed" panose="020707060806010502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>
                <a:latin typeface="Bookman Old Style" panose="02050604050505020204" pitchFamily="18" charset="0"/>
              </a:rPr>
              <a:t>De massa bedraagt 3,285</a:t>
            </a:r>
            <a:r>
              <a:rPr lang="nl-NL" sz="2000" baseline="30000" dirty="0" smtClean="0">
                <a:latin typeface="Bookman Old Style" panose="02050604050505020204" pitchFamily="18" charset="0"/>
              </a:rPr>
              <a:t>E</a:t>
            </a:r>
            <a:r>
              <a:rPr lang="nl-NL" sz="2000" dirty="0" smtClean="0">
                <a:latin typeface="Bookman Old Style" panose="02050604050505020204" pitchFamily="18" charset="0"/>
              </a:rPr>
              <a:t>23 kg.</a:t>
            </a:r>
          </a:p>
          <a:p>
            <a:r>
              <a:rPr lang="nl-NL" sz="2000" dirty="0" smtClean="0">
                <a:latin typeface="Bookman Old Style" panose="02050604050505020204" pitchFamily="18" charset="0"/>
              </a:rPr>
              <a:t>De diameter bedraagt 4879 km.</a:t>
            </a:r>
          </a:p>
          <a:p>
            <a:r>
              <a:rPr lang="nl-NL" sz="2000" dirty="0" smtClean="0">
                <a:latin typeface="Bookman Old Style" panose="02050604050505020204" pitchFamily="18" charset="0"/>
              </a:rPr>
              <a:t>De as omwenteling bedraagt 58,6462 dagen </a:t>
            </a:r>
            <a:r>
              <a:rPr lang="nl-NL" sz="2800" dirty="0" smtClean="0">
                <a:latin typeface="Bookman Old Style" panose="02050604050505020204" pitchFamily="18" charset="0"/>
              </a:rPr>
              <a:t>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109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65601" y="317500"/>
            <a:ext cx="10131425" cy="1456267"/>
          </a:xfrm>
        </p:spPr>
        <p:txBody>
          <a:bodyPr>
            <a:normAutofit/>
          </a:bodyPr>
          <a:lstStyle/>
          <a:p>
            <a:r>
              <a:rPr lang="nl-NL" sz="4400" dirty="0" smtClean="0">
                <a:latin typeface="Bodoni MT Poster Compressed" panose="02070706080601050204" pitchFamily="18" charset="0"/>
              </a:rPr>
              <a:t>zon</a:t>
            </a:r>
            <a:endParaRPr lang="nl-NL" sz="4400" dirty="0">
              <a:latin typeface="Bodoni MT Poster Compressed" panose="020707060806010502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>
                <a:latin typeface="Bookman Old Style" panose="02050604050505020204" pitchFamily="18" charset="0"/>
              </a:rPr>
              <a:t>Mercurius is tussen de 46 en 70 miljoen kilometer verwijderd .</a:t>
            </a:r>
          </a:p>
          <a:p>
            <a:r>
              <a:rPr lang="nl-NL" sz="2000" dirty="0" smtClean="0">
                <a:latin typeface="Bookman Old Style" panose="02050604050505020204" pitchFamily="18" charset="0"/>
              </a:rPr>
              <a:t>Haar omlooptijd bedraagt 88 dagen .</a:t>
            </a:r>
            <a:endParaRPr lang="nl-NL" sz="2000" dirty="0">
              <a:latin typeface="Bookman Old Style" panose="020506040505050202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937" y="668866"/>
            <a:ext cx="1960563" cy="196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11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6101" y="469900"/>
            <a:ext cx="10131425" cy="1456267"/>
          </a:xfrm>
        </p:spPr>
        <p:txBody>
          <a:bodyPr>
            <a:normAutofit/>
          </a:bodyPr>
          <a:lstStyle/>
          <a:p>
            <a:r>
              <a:rPr lang="nl-NL" sz="4400" dirty="0" smtClean="0">
                <a:latin typeface="Bodoni MT Poster Compressed" panose="02070706080601050204" pitchFamily="18" charset="0"/>
              </a:rPr>
              <a:t>Extra info </a:t>
            </a:r>
            <a:endParaRPr lang="nl-NL" sz="4400" dirty="0">
              <a:latin typeface="Bodoni MT Poster Compressed" panose="020707060806010502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>
                <a:latin typeface="Bookman Old Style" panose="02050604050505020204" pitchFamily="18" charset="0"/>
              </a:rPr>
              <a:t>Ze heet een </a:t>
            </a:r>
            <a:r>
              <a:rPr lang="nl-NL" sz="2000" dirty="0" err="1" smtClean="0">
                <a:latin typeface="Bookman Old Style" panose="02050604050505020204" pitchFamily="18" charset="0"/>
              </a:rPr>
              <a:t>sillicaatkorst</a:t>
            </a:r>
            <a:r>
              <a:rPr lang="nl-NL" sz="2000" dirty="0" smtClean="0">
                <a:latin typeface="Bookman Old Style" panose="02050604050505020204" pitchFamily="18" charset="0"/>
              </a:rPr>
              <a:t> van wel 500 tot 600 km dik </a:t>
            </a:r>
          </a:p>
          <a:p>
            <a:r>
              <a:rPr lang="nl-NL" sz="2000" dirty="0" smtClean="0">
                <a:latin typeface="Bookman Old Style" panose="02050604050505020204" pitchFamily="18" charset="0"/>
              </a:rPr>
              <a:t>Haar zwaartekracht bedraagt 3,70m/s²  (aarde 9,81)</a:t>
            </a:r>
          </a:p>
          <a:p>
            <a:r>
              <a:rPr lang="nl-NL" sz="2000" dirty="0" smtClean="0">
                <a:latin typeface="Bookman Old Style" panose="02050604050505020204" pitchFamily="18" charset="0"/>
              </a:rPr>
              <a:t> </a:t>
            </a:r>
            <a:endParaRPr lang="nl-NL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0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1" y="0"/>
            <a:ext cx="10131425" cy="1456267"/>
          </a:xfrm>
        </p:spPr>
        <p:txBody>
          <a:bodyPr>
            <a:normAutofit/>
          </a:bodyPr>
          <a:lstStyle/>
          <a:p>
            <a:r>
              <a:rPr lang="nl-NL" sz="4400" dirty="0" smtClean="0">
                <a:latin typeface="Bodoni MT Poster Compressed" panose="02070706080601050204" pitchFamily="18" charset="0"/>
              </a:rPr>
              <a:t>Legende  Mercurius </a:t>
            </a:r>
            <a:endParaRPr lang="nl-NL" sz="4400" dirty="0">
              <a:latin typeface="Bodoni MT Poster Compressed" panose="020707060806010502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>
                <a:latin typeface="Bookman Old Style" panose="02050604050505020204" pitchFamily="18" charset="0"/>
              </a:rPr>
              <a:t>Is een figuur uit de Romeinse Mythologie </a:t>
            </a:r>
          </a:p>
          <a:p>
            <a:r>
              <a:rPr lang="nl-NL" sz="2000" dirty="0" smtClean="0">
                <a:latin typeface="Bookman Old Style" panose="02050604050505020204" pitchFamily="18" charset="0"/>
              </a:rPr>
              <a:t>Hij was een god –handel </a:t>
            </a:r>
          </a:p>
          <a:p>
            <a:r>
              <a:rPr lang="nl-NL" sz="2000" dirty="0">
                <a:latin typeface="Bookman Old Style" panose="02050604050505020204" pitchFamily="18" charset="0"/>
              </a:rPr>
              <a:t> </a:t>
            </a:r>
            <a:r>
              <a:rPr lang="nl-NL" sz="2000" dirty="0" smtClean="0">
                <a:latin typeface="Bookman Old Style" panose="02050604050505020204" pitchFamily="18" charset="0"/>
              </a:rPr>
              <a:t>                        -reizigers</a:t>
            </a:r>
          </a:p>
          <a:p>
            <a:r>
              <a:rPr lang="nl-NL" sz="2000" dirty="0">
                <a:latin typeface="Bookman Old Style" panose="02050604050505020204" pitchFamily="18" charset="0"/>
              </a:rPr>
              <a:t> </a:t>
            </a:r>
            <a:r>
              <a:rPr lang="nl-NL" sz="2000" dirty="0" smtClean="0">
                <a:latin typeface="Bookman Old Style" panose="02050604050505020204" pitchFamily="18" charset="0"/>
              </a:rPr>
              <a:t>                        -winst</a:t>
            </a:r>
          </a:p>
          <a:p>
            <a:endParaRPr lang="nl-NL" sz="2000" dirty="0">
              <a:latin typeface="Bookman Old Style" panose="020506040505050202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025" y="728133"/>
            <a:ext cx="2339975" cy="426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89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Hemels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Hemel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mel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83</TotalTime>
  <Words>205</Words>
  <Application>Microsoft Office PowerPoint</Application>
  <PresentationFormat>Breedbeeld</PresentationFormat>
  <Paragraphs>34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Bodoni MT Poster Compressed</vt:lpstr>
      <vt:lpstr>Bookman Old Style</vt:lpstr>
      <vt:lpstr>Calibri</vt:lpstr>
      <vt:lpstr>Calibri Light</vt:lpstr>
      <vt:lpstr>Hemels</vt:lpstr>
      <vt:lpstr>PowerPoint-presentatie</vt:lpstr>
      <vt:lpstr>PowerPoint-presentatie</vt:lpstr>
      <vt:lpstr>PowerPoint-presentatie</vt:lpstr>
      <vt:lpstr>Het leven op Mercurius </vt:lpstr>
      <vt:lpstr>??? </vt:lpstr>
      <vt:lpstr>Gegevens  van Mercurius </vt:lpstr>
      <vt:lpstr>zon</vt:lpstr>
      <vt:lpstr>Extra info </vt:lpstr>
      <vt:lpstr>Legende  Mercurius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leerling</dc:creator>
  <cp:lastModifiedBy>leerling</cp:lastModifiedBy>
  <cp:revision>10</cp:revision>
  <dcterms:created xsi:type="dcterms:W3CDTF">2015-12-11T12:08:44Z</dcterms:created>
  <dcterms:modified xsi:type="dcterms:W3CDTF">2015-12-11T13:31:57Z</dcterms:modified>
</cp:coreProperties>
</file>