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xmlns="" id="{BCA4F33F-0C5B-4C2A-A2D0-2FB9DAF6E5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7749339B-F90C-467E-8788-81D2F1F965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E96F2-2409-4E81-A884-604E9157977B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1ABCE411-0E3C-4FF0-BED0-ABC3DE178C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07083FB0-C434-468A-86E8-A53DDC59BC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1EFE3-8995-4A62-92F5-D7F45853C0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00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38AE0-0046-4BB2-9262-1F846A14777D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23005-11F3-47FE-9A97-C4E8CB8B6E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6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3005-11F3-47FE-9A97-C4E8CB8B6E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5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3005-11F3-47FE-9A97-C4E8CB8B6E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0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3005-11F3-47FE-9A97-C4E8CB8B6E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09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3005-11F3-47FE-9A97-C4E8CB8B6E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6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3005-11F3-47FE-9A97-C4E8CB8B6E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03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3005-11F3-47FE-9A97-C4E8CB8B6E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5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3005-11F3-47FE-9A97-C4E8CB8B6E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37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3005-11F3-47FE-9A97-C4E8CB8B6E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08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FCFAAB9-55B0-4913-AA8F-59A3CAB6A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5C94CAD3-C054-4F66-81FF-EECF3AC06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3ECFC0F-4721-4689-A541-F0DEEFACF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C105-FFF5-4546-BA7A-A6E8F502E87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7A25193-8797-4E6B-99D3-71C844EF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BD182D0-AE7A-4453-9EC0-BF6FF17C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F85-97AD-4628-8ECC-634D69D06F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5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8E33C0B-2667-4B9A-B398-E42FD5B3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42A0A52E-701F-4B75-98BA-C419B40D2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621628C-2290-444C-B848-6A056ACB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C105-FFF5-4546-BA7A-A6E8F502E87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B673DF2-2A6C-49C4-825A-B6BFA4B8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4B8553FE-152D-40B3-B4EF-CC99932D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F85-97AD-4628-8ECC-634D69D06F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5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64E2B7C1-67BB-40F2-BA4E-85C594361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6DF16EDB-7A4D-4389-BF73-0A41A7AF3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609E064B-8751-4933-A56E-325F3B32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C105-FFF5-4546-BA7A-A6E8F502E87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AFC9663-5A5E-4936-BD66-3FB72536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75848E7-A7B0-4661-B228-93983D64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F85-97AD-4628-8ECC-634D69D06F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1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B62D369-F3F1-45E4-9005-E816C441B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1267EEC-8FCF-494A-ACA9-356EF71DC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5F8E10C-D470-4EAC-BC3C-E1D7DA558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C105-FFF5-4546-BA7A-A6E8F502E87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39AF66DE-45DF-4234-AF65-BCDAF10F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E2C76BA-7E2F-433E-A8BD-B3C2A122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F85-97AD-4628-8ECC-634D69D06F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8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2466769-C9F2-483F-ADF7-BCAEED52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59DF3346-5301-41B8-8BD6-A6A2FF213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FCF656A-B4AA-4EC6-A8F1-C7C290BA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C105-FFF5-4546-BA7A-A6E8F502E87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0047865-28B7-413C-9E41-B31E5106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4989A35-5406-474B-A867-F6192475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F85-97AD-4628-8ECC-634D69D06F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4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4EAA49C-E117-4BA6-B452-EC8F2493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155A0E8-DC46-4C78-8D47-21C2649E1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82DD63ED-0B43-4E48-8A59-46239437D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17A12925-733F-4BB7-9C14-03C1B0A2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C105-FFF5-4546-BA7A-A6E8F502E87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BAE63504-C707-47B2-8FE2-C2692387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25B03749-6D45-4D36-962D-0AC6325E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F85-97AD-4628-8ECC-634D69D06F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4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3DF476-A56F-447A-93B5-E7579440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9ED17E1-2FA1-4336-A5E2-EEB56C71F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75D7CD7B-0C0C-4459-8403-1ED90AEF7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E3E28A6F-3F5F-4E75-87B3-CAF48FA81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C1945940-A662-4066-8AE3-2856A95F8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F7B41CF5-D24F-4F17-BE66-BAE109F9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C105-FFF5-4546-BA7A-A6E8F502E87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8EFCFB43-42F5-4645-BCBE-51EEBA40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4B7431C9-2F25-4BA3-8B5E-88B01010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F85-97AD-4628-8ECC-634D69D06F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1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8A3E83E-BBD0-4260-BA99-851B4D90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698BC701-BCF2-4FBF-A49A-491B12BA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C105-FFF5-4546-BA7A-A6E8F502E87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D237B5B5-6A58-4B07-9D99-6CA1F74B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04F2A3D8-157A-4B5F-8AF3-E42AB6F3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F85-97AD-4628-8ECC-634D69D06F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9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4733E68C-3057-49B2-8E22-7C6CC2AF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C105-FFF5-4546-BA7A-A6E8F502E87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6FCE0283-1FB0-4828-BD20-E9E60064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D887673E-89B7-430B-8077-23351B46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F85-97AD-4628-8ECC-634D69D06F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2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95DC900-41BE-4915-9636-9D8B93F38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797FCF7-846E-43B2-977A-0674E29DA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86DD67A8-67C2-4D6E-B2DD-E3522DA79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04B044BE-C78A-4F54-AB7B-805AC6C5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C105-FFF5-4546-BA7A-A6E8F502E87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3E253392-D144-4921-8D0B-2081D58B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A213534E-8777-410E-97BD-A0086E4E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F85-97AD-4628-8ECC-634D69D06F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0744FAA-B779-44A4-A59D-06792DEE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D90E7D2D-02DF-4F13-9380-3B049728E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DBF5D24D-21CA-456B-8522-E73361394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886E7B4E-7B66-46AB-89EB-D0AE553A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C105-FFF5-4546-BA7A-A6E8F502E87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720CFAC1-A7FF-4C0F-BBC7-EEA85A28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FB4DD3E4-4682-4F57-9596-FE69929F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DF85-97AD-4628-8ECC-634D69D06F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C119FA5F-F07B-4CD4-A22F-434575DC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951C20DD-C882-4D27-A18A-99E954D80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66D2A42-3B80-4B58-93B9-6CDA6B3AC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1C105-FFF5-4546-BA7A-A6E8F502E87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2CA75BBA-137C-4EE3-B5CF-233EAA425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7368C5F-FDB1-48B6-A466-CF63943DE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DF85-97AD-4628-8ECC-634D69D06F3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8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B6538629-FE7A-49D1-98F3-191220359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57407"/>
            <a:ext cx="5220182" cy="35005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6E34175B-5FC3-4DFE-8CBC-7F8413312F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Ook rokers willen rookverbod in de auto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65BB13C0-5484-46C2-8108-61B53B78A3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17 oktober 2017</a:t>
            </a:r>
          </a:p>
          <a:p>
            <a:endParaRPr lang="nl-NL" dirty="0"/>
          </a:p>
          <a:p>
            <a:r>
              <a:rPr lang="nl-NL" dirty="0"/>
              <a:t>Farah </a:t>
            </a:r>
            <a:r>
              <a:rPr lang="nl-NL" dirty="0" err="1"/>
              <a:t>Dunnewolt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8916D146-CD70-4B04-BFD1-D5B6F920E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3336" y="106343"/>
            <a:ext cx="20383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4DA38D-5111-4485-B3ED-D9293E6C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Rookenquête van Stichting tegen Kanker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BEE8190-9325-4552-9ED4-28438B3EC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Grootschalige enquête</a:t>
            </a:r>
          </a:p>
          <a:p>
            <a:r>
              <a:rPr lang="nl-NL" dirty="0"/>
              <a:t>Veel antitabaksmaatregelen in België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3AE1A3C1-CB55-488F-A3E7-1A83892F3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8593"/>
            <a:ext cx="5218628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9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A6F791B0-B486-4EAB-A3E7-04B1198C9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58593"/>
            <a:ext cx="5218628" cy="34994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B6D5614B-F991-4625-817B-21495FC3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Enkele cijfers							1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7F18260-886C-402F-9B32-C377DF15F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20% rokers in België</a:t>
            </a:r>
          </a:p>
          <a:p>
            <a:r>
              <a:rPr lang="nl-NL" dirty="0"/>
              <a:t>93% pro rookverbod in auto met minderjarige  </a:t>
            </a:r>
          </a:p>
          <a:p>
            <a:r>
              <a:rPr lang="nl-NL" dirty="0"/>
              <a:t>88% hiervan zijn rokers</a:t>
            </a:r>
          </a:p>
          <a:p>
            <a:r>
              <a:rPr lang="nl-NL" dirty="0"/>
              <a:t>Rokers willen hun kinderen beschermen tegen passief roken</a:t>
            </a:r>
          </a:p>
        </p:txBody>
      </p:sp>
    </p:spTree>
    <p:extLst>
      <p:ext uri="{BB962C8B-B14F-4D97-AF65-F5344CB8AC3E}">
        <p14:creationId xmlns:p14="http://schemas.microsoft.com/office/powerpoint/2010/main" val="395121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C3D1FC9C-67B9-4DD5-BC5B-A093222E7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8593"/>
            <a:ext cx="5218628" cy="34994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EC99D1DB-06E4-451B-AAB3-A35F80C11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Enkele cijfers 							2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C86F2BC-B41E-4467-A520-51737378E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75% willen ook niet dat hun kinderen gaan roken </a:t>
            </a:r>
          </a:p>
          <a:p>
            <a:r>
              <a:rPr lang="nl-NL" dirty="0"/>
              <a:t>75% tegen tabaksreclame op de verkoopplaats</a:t>
            </a:r>
          </a:p>
          <a:p>
            <a:r>
              <a:rPr lang="nl-NL" dirty="0"/>
              <a:t>55% pro neutrale sigarettenpakjes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BF84D29B-5517-4A33-B916-2AE6B56A5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744" y="3318906"/>
            <a:ext cx="6497256" cy="353909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BB298300-3330-4973-8667-DA3CD8384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744" y="3318906"/>
            <a:ext cx="6464702" cy="345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3F6C528-855C-470E-9155-70B5ED31E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8593"/>
            <a:ext cx="5218628" cy="34994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B0D317E1-A26D-441B-B0B8-41398D3E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 onderzoek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5E68950-A636-4168-9A1B-ABA8B5B42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Groot draagvlak voor maatregelen tegen roken</a:t>
            </a:r>
          </a:p>
          <a:p>
            <a:r>
              <a:rPr lang="nl-NL" dirty="0"/>
              <a:t>Aantal rokers tegenover 2015 stabiel gebleven</a:t>
            </a:r>
          </a:p>
          <a:p>
            <a:r>
              <a:rPr lang="nl-NL" dirty="0"/>
              <a:t>20% ondervraagden rookt</a:t>
            </a:r>
          </a:p>
          <a:p>
            <a:r>
              <a:rPr lang="nl-NL" dirty="0"/>
              <a:t>17% rookt dagelijks (verschil man / vrouw)</a:t>
            </a:r>
          </a:p>
          <a:p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1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96DD6DB2-76D7-42D1-9205-EBA212522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8593"/>
            <a:ext cx="5218628" cy="34994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CC38E9E8-D934-46D7-96D7-1F3F3EA2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gebruik van elektronische sigaretten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18DD6D9-9080-492C-AA54-6B061358A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10% in 2015 naar 14% in 2017 : gestegen</a:t>
            </a:r>
          </a:p>
          <a:p>
            <a:r>
              <a:rPr lang="nl-NL" dirty="0"/>
              <a:t>Middel om te stoppen?</a:t>
            </a:r>
          </a:p>
          <a:p>
            <a:r>
              <a:rPr lang="nl-NL" dirty="0"/>
              <a:t>2/3 combineert met andere tabaksproducten</a:t>
            </a:r>
          </a:p>
          <a:p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2EC3CA7D-819A-42A6-8F03-A60F11F06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519" y="4105154"/>
            <a:ext cx="4817481" cy="27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1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77DC4A4E-9AA9-481A-BD2A-6985E5367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8593"/>
            <a:ext cx="5218628" cy="34994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AD884216-E9E5-4B04-B1F3-7E3A1032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Huidige situatie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6BAE0FD-3FF6-41AB-A910-A0842A8E7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Nog geen neutrale pakjes</a:t>
            </a:r>
          </a:p>
          <a:p>
            <a:r>
              <a:rPr lang="nl-NL" dirty="0"/>
              <a:t>Nog geen verbod in auto</a:t>
            </a:r>
          </a:p>
          <a:p>
            <a:r>
              <a:rPr lang="nl-NL" dirty="0"/>
              <a:t>Stichting doet een oproep aan minister volksgezondheid: Maggie De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2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2E06173-26A7-48A7-B69F-A5AE0AFF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Bedankt!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D516CE89-8230-4FCB-B5CD-8D3C5CA2B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8593"/>
            <a:ext cx="5218628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446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161</Words>
  <Application>Microsoft Office PowerPoint</Application>
  <PresentationFormat>Breedbeeld</PresentationFormat>
  <Paragraphs>39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Ook rokers willen rookverbod in de auto</vt:lpstr>
      <vt:lpstr>Rookenquête van Stichting tegen Kanker</vt:lpstr>
      <vt:lpstr>Enkele cijfers       1</vt:lpstr>
      <vt:lpstr>Enkele cijfers        2</vt:lpstr>
      <vt:lpstr>Conclusie onderzoek</vt:lpstr>
      <vt:lpstr>Het gebruik van elektronische sigaretten</vt:lpstr>
      <vt:lpstr>Huidige situatie</vt:lpstr>
      <vt:lpstr>Bedankt!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Ook rokers willen rookverbod in de auto</dc:title>
  <dc:creator>Student</dc:creator>
  <cp:lastModifiedBy>Leerkracht</cp:lastModifiedBy>
  <cp:revision>11</cp:revision>
  <cp:lastPrinted>2017-10-18T14:20:55Z</cp:lastPrinted>
  <dcterms:created xsi:type="dcterms:W3CDTF">2017-10-18T12:26:40Z</dcterms:created>
  <dcterms:modified xsi:type="dcterms:W3CDTF">2017-11-30T09:35:02Z</dcterms:modified>
</cp:coreProperties>
</file>